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0"/>
  </p:notesMasterIdLst>
  <p:sldIdLst>
    <p:sldId id="291" r:id="rId3"/>
    <p:sldId id="292" r:id="rId4"/>
    <p:sldId id="293" r:id="rId5"/>
    <p:sldId id="294" r:id="rId6"/>
    <p:sldId id="313" r:id="rId7"/>
    <p:sldId id="287" r:id="rId8"/>
    <p:sldId id="286" r:id="rId9"/>
    <p:sldId id="314" r:id="rId10"/>
    <p:sldId id="310" r:id="rId11"/>
    <p:sldId id="303" r:id="rId12"/>
    <p:sldId id="304" r:id="rId13"/>
    <p:sldId id="273" r:id="rId14"/>
    <p:sldId id="306" r:id="rId15"/>
    <p:sldId id="307" r:id="rId16"/>
    <p:sldId id="316" r:id="rId17"/>
    <p:sldId id="317" r:id="rId18"/>
    <p:sldId id="308" r:id="rId19"/>
  </p:sldIdLst>
  <p:sldSz cx="9144000" cy="5143500" type="screen16x9"/>
  <p:notesSz cx="6858000" cy="9144000"/>
  <p:custDataLst>
    <p:tags r:id="rId21"/>
  </p:custDataLst>
  <p:defaultText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695"/>
    <a:srgbClr val="B1DED8"/>
    <a:srgbClr val="DED4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67"/>
    <p:restoredTop sz="89299" autoAdjust="0"/>
  </p:normalViewPr>
  <p:slideViewPr>
    <p:cSldViewPr snapToGrid="0" snapToObjects="1">
      <p:cViewPr varScale="1">
        <p:scale>
          <a:sx n="151" d="100"/>
          <a:sy n="151" d="100"/>
        </p:scale>
        <p:origin x="216" y="126"/>
      </p:cViewPr>
      <p:guideLst>
        <p:guide orient="horz" pos="1620"/>
        <p:guide pos="2880"/>
      </p:guideLst>
    </p:cSldViewPr>
  </p:slideViewPr>
  <p:notesTextViewPr>
    <p:cViewPr>
      <p:scale>
        <a:sx n="1" d="1"/>
        <a:sy n="1" d="1"/>
      </p:scale>
      <p:origin x="0" y="0"/>
    </p:cViewPr>
  </p:notesTextViewPr>
  <p:notesViewPr>
    <p:cSldViewPr snapToGrid="0" snapToObjects="1">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D2CAC-03DD-8E42-A978-2EAE49EB607B}" type="datetimeFigureOut">
              <a:rPr kumimoji="1" lang="ja-JP" altLang="en-US" smtClean="0"/>
              <a:t>2023/1/22</a:t>
            </a:fld>
            <a:endParaRPr kumimoji="1" lang="ja-JP" altLang="en-US"/>
          </a:p>
        </p:txBody>
      </p:sp>
      <p:sp>
        <p:nvSpPr>
          <p:cNvPr id="4" name="スライド イメージ プレースホルダー 3"/>
          <p:cNvSpPr>
            <a:spLocks noGrp="1" noRot="1" noChangeAspect="1"/>
          </p:cNvSpPr>
          <p:nvPr>
            <p:ph type="sldImg" idx="2"/>
          </p:nvPr>
        </p:nvSpPr>
        <p:spPr>
          <a:xfrm>
            <a:off x="685007" y="458788"/>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3763107"/>
            <a:ext cx="5486400" cy="4922105"/>
          </a:xfrm>
          <a:prstGeom prst="rect">
            <a:avLst/>
          </a:prstGeom>
        </p:spPr>
        <p:txBody>
          <a:bodyPr vert="horz" lIns="91440" tIns="45720" rIns="91440" bIns="45720" rtlCol="0"/>
          <a:lstStyle/>
          <a:p>
            <a:r>
              <a:rPr kumimoji="1" lang="ja-JP" altLang="en-US" dirty="0"/>
              <a:t>マスター テキストの書式設定
第 </a:t>
            </a:r>
            <a:r>
              <a:rPr kumimoji="1" lang="en-US" altLang="ja-JP" dirty="0"/>
              <a:t>2 </a:t>
            </a:r>
            <a:r>
              <a:rPr kumimoji="1" lang="ja-JP" altLang="en-US" dirty="0"/>
              <a:t>レベル
第 </a:t>
            </a:r>
            <a:r>
              <a:rPr kumimoji="1" lang="en-US" altLang="ja-JP" dirty="0"/>
              <a:t>3 </a:t>
            </a:r>
            <a:r>
              <a:rPr kumimoji="1" lang="ja-JP" altLang="en-US" dirty="0"/>
              <a:t>レベル
第 </a:t>
            </a:r>
            <a:r>
              <a:rPr kumimoji="1" lang="en-US" altLang="ja-JP" dirty="0"/>
              <a:t>4 </a:t>
            </a:r>
            <a:r>
              <a:rPr kumimoji="1" lang="ja-JP" altLang="en-US" dirty="0"/>
              <a:t>レベル
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5C456-7CC1-1745-B828-4EFC4876EB54}" type="slidenum">
              <a:rPr kumimoji="1" lang="ja-JP" altLang="en-US" smtClean="0"/>
              <a:t>‹#›</a:t>
            </a:fld>
            <a:endParaRPr kumimoji="1" lang="ja-JP" altLang="en-US"/>
          </a:p>
        </p:txBody>
      </p:sp>
    </p:spTree>
    <p:extLst>
      <p:ext uri="{BB962C8B-B14F-4D97-AF65-F5344CB8AC3E}">
        <p14:creationId xmlns:p14="http://schemas.microsoft.com/office/powerpoint/2010/main" val="34282106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050"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050">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1762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latin typeface="MS PGothic" panose="020B0600070205080204" pitchFamily="34" charset="-128"/>
                <a:ea typeface="MS PGothic" panose="020B0600070205080204" pitchFamily="34" charset="-128"/>
              </a:rPr>
              <a:t>電気がどこから、どのように送られてくるのか、また、どのような発電のしかたがあるのかについてみてきました。</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電気に関わる仕事をしているのは、おもに電力会社の人たちです。</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電力会社の仕事にはどんなものがあるでしょうか？</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わかった人から発表してください。（いくつか挙げさせる）</a:t>
            </a:r>
            <a:endParaRPr kumimoji="1" lang="en-US" altLang="ja-JP" sz="1050" dirty="0">
              <a:latin typeface="MS PGothic" panose="020B0600070205080204" pitchFamily="34" charset="-128"/>
              <a:ea typeface="MS PGothic" panose="020B0600070205080204" pitchFamily="34" charset="-128"/>
            </a:endParaRPr>
          </a:p>
          <a:p>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（例）</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・電気をつくる仕事</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・電気を届ける仕事</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・電線などを点検する仕事</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・電線などを修理する仕事</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・停電になったときに復旧する仕事　など</a:t>
            </a:r>
            <a:endParaRPr kumimoji="1" lang="en-US" altLang="ja-JP" sz="1050" dirty="0">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6137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はじめに、電気をつくる仕事についてです。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ここは、発電所の要となる「中央制御室」。</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たくさんの計器類やスイッチなどが並んでいます。</a:t>
            </a:r>
          </a:p>
          <a:p>
            <a:r>
              <a:rPr kumimoji="1" lang="ja-JP" altLang="en-US" sz="1050" dirty="0">
                <a:solidFill>
                  <a:schemeClr val="tx1"/>
                </a:solidFill>
                <a:latin typeface="MS PGothic" panose="020B0600070205080204" pitchFamily="34" charset="-128"/>
                <a:ea typeface="MS PGothic" panose="020B0600070205080204" pitchFamily="34" charset="-128"/>
              </a:rPr>
              <a:t>中央制御室は</a:t>
            </a:r>
            <a:r>
              <a:rPr kumimoji="1" lang="en-US" altLang="ja-JP" sz="1050" dirty="0">
                <a:solidFill>
                  <a:schemeClr val="tx1"/>
                </a:solidFill>
                <a:latin typeface="MS PGothic" panose="020B0600070205080204" pitchFamily="34" charset="-128"/>
                <a:ea typeface="MS PGothic" panose="020B0600070205080204" pitchFamily="34" charset="-128"/>
              </a:rPr>
              <a:t>24</a:t>
            </a:r>
            <a:r>
              <a:rPr kumimoji="1" lang="ja-JP" altLang="en-US" sz="1050" dirty="0">
                <a:solidFill>
                  <a:schemeClr val="tx1"/>
                </a:solidFill>
                <a:latin typeface="MS PGothic" panose="020B0600070205080204" pitchFamily="34" charset="-128"/>
                <a:ea typeface="MS PGothic" panose="020B0600070205080204" pitchFamily="34" charset="-128"/>
              </a:rPr>
              <a:t>時間</a:t>
            </a:r>
            <a:r>
              <a:rPr kumimoji="1" lang="en-US" altLang="ja-JP" sz="1050" dirty="0">
                <a:solidFill>
                  <a:schemeClr val="tx1"/>
                </a:solidFill>
                <a:latin typeface="MS PGothic" panose="020B0600070205080204" pitchFamily="34" charset="-128"/>
                <a:ea typeface="MS PGothic" panose="020B0600070205080204" pitchFamily="34" charset="-128"/>
              </a:rPr>
              <a:t>365</a:t>
            </a:r>
            <a:r>
              <a:rPr kumimoji="1" lang="ja-JP" altLang="en-US" sz="1050" dirty="0">
                <a:solidFill>
                  <a:schemeClr val="tx1"/>
                </a:solidFill>
                <a:latin typeface="MS PGothic" panose="020B0600070205080204" pitchFamily="34" charset="-128"/>
                <a:ea typeface="MS PGothic" panose="020B0600070205080204" pitchFamily="34" charset="-128"/>
              </a:rPr>
              <a:t>日、発電所の運転操作や監視をしています。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クリック→フキダシが消えます。</a:t>
            </a:r>
            <a:endParaRPr kumimoji="1" lang="en-US" altLang="ja-JP" sz="1050" dirty="0">
              <a:solidFill>
                <a:schemeClr val="tx1"/>
              </a:solidFill>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2022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次に、電気を安全に、安定的に届ける仕事です。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電線は常に点検し、古い電線は定期的に取り替えます。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機器なども壊れていないか、正しく動作しているかを確認し、機器の修理や交換を定期的に行っています。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電気を安全に、そして安定して届けるために、こうした作業を毎日行っています。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クリック→フキダシが消えます。</a:t>
            </a:r>
          </a:p>
        </p:txBody>
      </p:sp>
      <p:sp>
        <p:nvSpPr>
          <p:cNvPr id="4" name="スライド番号プレースホルダー 3"/>
          <p:cNvSpPr>
            <a:spLocks noGrp="1"/>
          </p:cNvSpPr>
          <p:nvPr>
            <p:ph type="sldNum" sz="quarter" idx="5"/>
          </p:nvPr>
        </p:nvSpPr>
        <p:spPr/>
        <p:txBody>
          <a:bodyPr/>
          <a:lstStyle/>
          <a:p>
            <a:fld id="{3E95C456-7CC1-1745-B828-4EFC4876EB54}" type="slidenum">
              <a:rPr kumimoji="1" lang="ja-JP" altLang="en-US" smtClean="0"/>
              <a:t>12</a:t>
            </a:fld>
            <a:endParaRPr kumimoji="1" lang="ja-JP" altLang="en-US"/>
          </a:p>
        </p:txBody>
      </p:sp>
    </p:spTree>
    <p:extLst>
      <p:ext uri="{BB962C8B-B14F-4D97-AF65-F5344CB8AC3E}">
        <p14:creationId xmlns:p14="http://schemas.microsoft.com/office/powerpoint/2010/main" val="1208692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そして、自然災害などで発電所や電線などが被害を受けた場合は、すみやかに復旧します。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電気は生活になくてはならないものだから、一刻も早くみんなが使えるようにすることが重要です。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そのため、日頃から、いろいろな場合を想定した訓練が行われています。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また、自然災害への備えとして、台風や地震に強い設備づくりを行っています。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クリック→フキダシが消えます。</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20286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これまで、電気がわたしたちの暮らしをどのように支えているか、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そして、電気に関わる仕事内容についてみてきました。</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電力会社の人たちは、日頃からどのようなことを考えながら仕事をしていると思いますか？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わたしたちの生活に電気がどんな役割をしているかを思い出しながら、考えましょう。</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ワークシートに記入し、発表してください。</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08664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実際に働いている人から電力会社の仕事で大切にしていることについて、お話を聞いてみましょう。</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原子力発電所で働いている奥出さん</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en-US" altLang="ja-JP" sz="1050" dirty="0">
                <a:solidFill>
                  <a:schemeClr val="tx1"/>
                </a:solidFill>
                <a:latin typeface="MS PGothic" panose="020B0600070205080204" pitchFamily="34" charset="-128"/>
                <a:ea typeface="MS PGothic" panose="020B0600070205080204" pitchFamily="34" charset="-128"/>
              </a:rPr>
              <a:t>Q.</a:t>
            </a:r>
            <a:r>
              <a:rPr kumimoji="1" lang="ja-JP" altLang="en-US" sz="1050" dirty="0">
                <a:solidFill>
                  <a:schemeClr val="tx1"/>
                </a:solidFill>
                <a:latin typeface="MS PGothic" panose="020B0600070205080204" pitchFamily="34" charset="-128"/>
                <a:ea typeface="MS PGothic" panose="020B0600070205080204" pitchFamily="34" charset="-128"/>
              </a:rPr>
              <a:t>　ふだんはどのようなお仕事をされていますか？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en-US" altLang="ja-JP" sz="1050" dirty="0">
                <a:solidFill>
                  <a:schemeClr val="tx1"/>
                </a:solidFill>
                <a:latin typeface="MS PGothic" panose="020B0600070205080204" pitchFamily="34" charset="-128"/>
                <a:ea typeface="MS PGothic" panose="020B0600070205080204" pitchFamily="34" charset="-128"/>
              </a:rPr>
              <a:t>Q.</a:t>
            </a:r>
            <a:r>
              <a:rPr kumimoji="1" lang="ja-JP" altLang="en-US" sz="1050" dirty="0">
                <a:solidFill>
                  <a:schemeClr val="tx1"/>
                </a:solidFill>
                <a:latin typeface="MS PGothic" panose="020B0600070205080204" pitchFamily="34" charset="-128"/>
                <a:ea typeface="MS PGothic" panose="020B0600070205080204" pitchFamily="34" charset="-128"/>
              </a:rPr>
              <a:t>　電気の仕事をしている上で心がけていることは何ですか？</a:t>
            </a:r>
            <a:endParaRPr kumimoji="1" lang="en-US" altLang="ja-JP" sz="1050" dirty="0">
              <a:solidFill>
                <a:schemeClr val="tx1"/>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S PGothic" panose="020B0600070205080204" pitchFamily="34" charset="-128"/>
                <a:ea typeface="MS PGothic" panose="020B0600070205080204" pitchFamily="34" charset="-128"/>
              </a:rPr>
              <a:t>Q.</a:t>
            </a:r>
            <a:r>
              <a:rPr kumimoji="1" lang="ja-JP" altLang="en-US" sz="1050" dirty="0">
                <a:solidFill>
                  <a:schemeClr val="tx1"/>
                </a:solidFill>
                <a:latin typeface="MS PGothic" panose="020B0600070205080204" pitchFamily="34" charset="-128"/>
                <a:ea typeface="MS PGothic" panose="020B0600070205080204" pitchFamily="34" charset="-128"/>
              </a:rPr>
              <a:t>　電気の仕事のやりがいは？</a:t>
            </a:r>
            <a:endParaRPr kumimoji="1" lang="en-US" altLang="ja-JP" sz="1050" dirty="0">
              <a:solidFill>
                <a:schemeClr val="tx1"/>
              </a:solidFill>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3E95C456-7CC1-1745-B828-4EFC4876EB54}" type="slidenum">
              <a:rPr lang="ja-JP" altLang="en-US" smtClean="0">
                <a:solidFill>
                  <a:prstClr val="black"/>
                </a:solidFill>
                <a:latin typeface="Calibri"/>
                <a:ea typeface="ＭＳ Ｐゴシック"/>
              </a:rPr>
              <a:pPr/>
              <a:t>15</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044582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実際に働いている人から電力会社の仕事で大切にしていることについて、お話を聞いてみましょう。</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配電の仕事をしている小崎さん</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en-US" altLang="ja-JP" sz="1050" dirty="0">
                <a:solidFill>
                  <a:schemeClr val="tx1"/>
                </a:solidFill>
                <a:latin typeface="MS PGothic" panose="020B0600070205080204" pitchFamily="34" charset="-128"/>
                <a:ea typeface="MS PGothic" panose="020B0600070205080204" pitchFamily="34" charset="-128"/>
              </a:rPr>
              <a:t>Q.</a:t>
            </a:r>
            <a:r>
              <a:rPr kumimoji="1" lang="ja-JP" altLang="en-US" sz="1050" dirty="0">
                <a:solidFill>
                  <a:schemeClr val="tx1"/>
                </a:solidFill>
                <a:latin typeface="MS PGothic" panose="020B0600070205080204" pitchFamily="34" charset="-128"/>
                <a:ea typeface="MS PGothic" panose="020B0600070205080204" pitchFamily="34" charset="-128"/>
              </a:rPr>
              <a:t>　ふだんはどのようなお仕事をされていますか？</a:t>
            </a:r>
            <a:endParaRPr kumimoji="1" lang="en-US" altLang="ja-JP" sz="1050" dirty="0">
              <a:solidFill>
                <a:schemeClr val="tx1"/>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S PGothic" panose="020B0600070205080204" pitchFamily="34" charset="-128"/>
                <a:ea typeface="MS PGothic" panose="020B0600070205080204" pitchFamily="34" charset="-128"/>
              </a:rPr>
              <a:t>Q.</a:t>
            </a:r>
            <a:r>
              <a:rPr kumimoji="1" lang="ja-JP" altLang="en-US" sz="1050" dirty="0">
                <a:solidFill>
                  <a:schemeClr val="tx1"/>
                </a:solidFill>
                <a:latin typeface="MS PGothic" panose="020B0600070205080204" pitchFamily="34" charset="-128"/>
                <a:ea typeface="MS PGothic" panose="020B0600070205080204" pitchFamily="34" charset="-128"/>
              </a:rPr>
              <a:t>　電気の仕事をしている上で心がけていることは何ですか？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en-US" altLang="ja-JP" sz="1050" dirty="0">
                <a:solidFill>
                  <a:schemeClr val="tx1"/>
                </a:solidFill>
                <a:latin typeface="MS PGothic" panose="020B0600070205080204" pitchFamily="34" charset="-128"/>
                <a:ea typeface="MS PGothic" panose="020B0600070205080204" pitchFamily="34" charset="-128"/>
              </a:rPr>
              <a:t>Q.</a:t>
            </a:r>
            <a:r>
              <a:rPr kumimoji="1" lang="ja-JP" altLang="en-US" sz="1050" dirty="0">
                <a:solidFill>
                  <a:schemeClr val="tx1"/>
                </a:solidFill>
                <a:latin typeface="MS PGothic" panose="020B0600070205080204" pitchFamily="34" charset="-128"/>
                <a:ea typeface="MS PGothic" panose="020B0600070205080204" pitchFamily="34" charset="-128"/>
              </a:rPr>
              <a:t>　どのような気持ちで仕事に取り組んでいますか？</a:t>
            </a:r>
            <a:endParaRPr kumimoji="1" lang="en-US" altLang="ja-JP" sz="1050" dirty="0">
              <a:solidFill>
                <a:schemeClr val="tx1"/>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S PGothic" panose="020B0600070205080204" pitchFamily="34" charset="-128"/>
                <a:ea typeface="MS PGothic" panose="020B0600070205080204" pitchFamily="34" charset="-128"/>
              </a:rPr>
              <a:t>Q.</a:t>
            </a:r>
            <a:r>
              <a:rPr kumimoji="1" lang="ja-JP" altLang="en-US" sz="1050" dirty="0">
                <a:solidFill>
                  <a:schemeClr val="tx1"/>
                </a:solidFill>
                <a:latin typeface="MS PGothic" panose="020B0600070205080204" pitchFamily="34" charset="-128"/>
                <a:ea typeface="MS PGothic" panose="020B0600070205080204" pitchFamily="34" charset="-128"/>
              </a:rPr>
              <a:t>　電気の仕事のやりがいは？</a:t>
            </a:r>
            <a:endParaRPr kumimoji="1" lang="en-US" altLang="ja-JP" sz="1050" dirty="0">
              <a:solidFill>
                <a:schemeClr val="tx1"/>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S PGothic" panose="020B0600070205080204" pitchFamily="34" charset="-128"/>
                <a:ea typeface="MS PGothic" panose="020B0600070205080204" pitchFamily="34" charset="-128"/>
              </a:rPr>
              <a:t>Q.</a:t>
            </a:r>
            <a:r>
              <a:rPr kumimoji="1" lang="ja-JP" altLang="en-US" sz="1050" dirty="0">
                <a:solidFill>
                  <a:schemeClr val="tx1"/>
                </a:solidFill>
                <a:latin typeface="MS PGothic" panose="020B0600070205080204" pitchFamily="34" charset="-128"/>
                <a:ea typeface="MS PGothic" panose="020B0600070205080204" pitchFamily="34" charset="-128"/>
              </a:rPr>
              <a:t>　電気の仕事をしたいと思ったきっかけは？</a:t>
            </a:r>
            <a:endParaRPr kumimoji="1" lang="en-US" altLang="ja-JP" sz="1050" dirty="0">
              <a:solidFill>
                <a:schemeClr val="tx1"/>
              </a:solidFill>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3E95C456-7CC1-1745-B828-4EFC4876EB54}" type="slidenum">
              <a:rPr lang="ja-JP" altLang="en-US" smtClean="0">
                <a:solidFill>
                  <a:prstClr val="black"/>
                </a:solidFill>
                <a:latin typeface="Calibri"/>
                <a:ea typeface="ＭＳ Ｐゴシック"/>
              </a:rPr>
              <a:pPr/>
              <a:t>16</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14333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今日は、電気のこと、電気に関わる仕事について学びました。</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今日のポイントをおさらいしておきましょう。</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❶電気は、どこから、どのように送られてくるのでしたか？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❷どのような発電方法がありましたか？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❸わたしたちが使っている電気をつくっているおもな発電所を挙げてみましょう。</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en-US" altLang="ja-JP" sz="1050" dirty="0">
                <a:solidFill>
                  <a:schemeClr val="tx1"/>
                </a:solidFill>
                <a:latin typeface="MS PGothic" panose="020B0600070205080204" pitchFamily="34" charset="-128"/>
                <a:ea typeface="MS PGothic" panose="020B0600070205080204" pitchFamily="34" charset="-128"/>
              </a:rPr>
              <a:t>❹</a:t>
            </a:r>
            <a:r>
              <a:rPr kumimoji="1" lang="ja-JP" altLang="en-US" sz="1050" dirty="0">
                <a:solidFill>
                  <a:schemeClr val="tx1"/>
                </a:solidFill>
                <a:latin typeface="MS PGothic" panose="020B0600070205080204" pitchFamily="34" charset="-128"/>
                <a:ea typeface="MS PGothic" panose="020B0600070205080204" pitchFamily="34" charset="-128"/>
              </a:rPr>
              <a:t>電力会社では、どんな仕事をしていたでしょうか。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en-US" altLang="ja-JP" sz="1050" dirty="0">
                <a:solidFill>
                  <a:schemeClr val="tx1"/>
                </a:solidFill>
                <a:latin typeface="MS PGothic" panose="020B0600070205080204" pitchFamily="34" charset="-128"/>
                <a:ea typeface="MS PGothic" panose="020B0600070205080204" pitchFamily="34" charset="-128"/>
              </a:rPr>
              <a:t>❺</a:t>
            </a:r>
            <a:r>
              <a:rPr kumimoji="1" lang="ja-JP" altLang="en-US" sz="1050" dirty="0">
                <a:solidFill>
                  <a:schemeClr val="tx1"/>
                </a:solidFill>
                <a:latin typeface="MS PGothic" panose="020B0600070205080204" pitchFamily="34" charset="-128"/>
                <a:ea typeface="MS PGothic" panose="020B0600070205080204" pitchFamily="34" charset="-128"/>
              </a:rPr>
              <a:t>電力会社では、仕事をする上でどのようなことを大切にしていましたか？</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クリックで１項目ごとに表示します。</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3250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わたしたちの暮らしの中で、電気は何に使われているかな？少し考えてみてください。</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＜パワーポイントの動作＞クリック→イラストを順に表示</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家の中：照明、テレビ、エアコン、スマホ、冷蔵庫、掃除機、洗濯機など</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街：信号機、外灯、エスカレーターやエレベーターなど</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その他：コピー機、工場のベルトコンベアー、電車など</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電気はいろいろなところで使われて、暮らしを支えているんだね。</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0295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では、もしも家に電気がこなくなったら、どうなってしまうかな？</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絵を見ながら、起こりうることを考えて、ワークシートに記入しましょう。</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＜パワーポイントの動作＞フキダシは、現れて２秒後に消えます。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（ワークシートの例）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・テレビが見られない</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・けいこ</a:t>
            </a:r>
            <a:r>
              <a:rPr kumimoji="1" lang="ja-JP" altLang="en-US" sz="1050" dirty="0" err="1">
                <a:solidFill>
                  <a:schemeClr val="tx1"/>
                </a:solidFill>
                <a:latin typeface="MS PGothic" panose="020B0600070205080204" pitchFamily="34" charset="-128"/>
                <a:ea typeface="MS PGothic" panose="020B0600070205080204" pitchFamily="34" charset="-128"/>
              </a:rPr>
              <a:t>う</a:t>
            </a:r>
            <a:r>
              <a:rPr kumimoji="1" lang="ja-JP" altLang="en-US" sz="1050" dirty="0">
                <a:solidFill>
                  <a:schemeClr val="tx1"/>
                </a:solidFill>
                <a:latin typeface="MS PGothic" panose="020B0600070205080204" pitchFamily="34" charset="-128"/>
                <a:ea typeface="MS PGothic" panose="020B0600070205080204" pitchFamily="34" charset="-128"/>
              </a:rPr>
              <a:t>灯がつかなくなる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・エアコンが使えない</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・スマホやゲーム機が充電できない</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ja-JP" altLang="en-US" sz="1050" dirty="0">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156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電気がこなくなったら、テレビやエアコンが使えなくなり、夜になると真っ暗になって、何もできなくなってしまうね。</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わたしたちが生活の中で使っているほとんどの機器が電気で動いているということがわかりますね。</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6871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電気はわたしたちの暮らしになくてはならないものだということがわかりました。</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では、暮らしに必要な電気はどこから、どのように届けられるのでしょうか。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＜パワーポイントの動作＞クリックごとに説明が変わります。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b="1" dirty="0">
                <a:solidFill>
                  <a:schemeClr val="tx1"/>
                </a:solidFill>
                <a:latin typeface="MS PGothic" panose="020B0600070205080204" pitchFamily="34" charset="-128"/>
                <a:ea typeface="MS PGothic" panose="020B0600070205080204" pitchFamily="34" charset="-128"/>
              </a:rPr>
              <a:t>発電所：電気をつくる（発電する）　</a:t>
            </a:r>
            <a:endParaRPr kumimoji="1" lang="en-US" altLang="ja-JP" sz="1050" b="1" dirty="0">
              <a:solidFill>
                <a:schemeClr val="tx1"/>
              </a:solidFill>
              <a:latin typeface="MS PGothic" panose="020B0600070205080204" pitchFamily="34" charset="-128"/>
              <a:ea typeface="MS PGothic" panose="020B0600070205080204" pitchFamily="34" charset="-128"/>
            </a:endParaRP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電気を遠くへ送るためには、電圧を高くする必要があります。</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発電所でつくられた電気は、</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50</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万ボルトや</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27</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万ボルト等の高い電圧で、</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送電線を通してわたしたちが生活している場所の近くまで送られてきます。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b="1" dirty="0">
                <a:solidFill>
                  <a:schemeClr val="tx1"/>
                </a:solidFill>
                <a:latin typeface="MS PGothic" panose="020B0600070205080204" pitchFamily="34" charset="-128"/>
                <a:ea typeface="MS PGothic" panose="020B0600070205080204" pitchFamily="34" charset="-128"/>
              </a:rPr>
              <a:t>変電所：使用場所に合った使いやすい電気に調整する</a:t>
            </a:r>
            <a:endParaRPr kumimoji="1" lang="en-US" altLang="ja-JP" sz="1050" b="1" dirty="0">
              <a:solidFill>
                <a:schemeClr val="tx1"/>
              </a:solidFill>
              <a:latin typeface="MS PGothic" panose="020B0600070205080204" pitchFamily="34" charset="-128"/>
              <a:ea typeface="MS PGothic" panose="020B0600070205080204" pitchFamily="34" charset="-128"/>
            </a:endParaRP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変電所では、送電線から送られてきた高い電圧の電気を、工場やお店、家庭で使いやすいように、</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数万ボルトから</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6000</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ボルトくらいの低い電圧に調整して配電線に送る役割があります。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S PGothic" panose="020B0600070205080204" pitchFamily="34" charset="-128"/>
                <a:ea typeface="MS PGothic" panose="020B0600070205080204" pitchFamily="34" charset="-128"/>
              </a:rPr>
              <a:t>↓</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b="1" dirty="0">
                <a:solidFill>
                  <a:schemeClr val="tx1"/>
                </a:solidFill>
                <a:latin typeface="MS PGothic" panose="020B0600070205080204" pitchFamily="34" charset="-128"/>
                <a:ea typeface="MS PGothic" panose="020B0600070205080204" pitchFamily="34" charset="-128"/>
              </a:rPr>
              <a:t>変圧器：住宅用の電気にする</a:t>
            </a:r>
            <a:endParaRPr kumimoji="1" lang="en-US" altLang="ja-JP" sz="1050" b="1" dirty="0">
              <a:solidFill>
                <a:schemeClr val="tx1"/>
              </a:solidFill>
              <a:latin typeface="MS PGothic" panose="020B0600070205080204" pitchFamily="34" charset="-128"/>
              <a:ea typeface="MS PGothic" panose="020B0600070205080204" pitchFamily="34" charset="-128"/>
            </a:endParaRP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電柱の上にある変圧器では、配電線から送られてきた電気の</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電圧をさらに低くして、</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100</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ボルトや</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200</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ボルトの、家庭で使うための電圧に調整する役割があります。</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また、配電線は、電柱の上ではなく、地面の下を通っている場合もあります。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S PGothic" panose="020B0600070205080204" pitchFamily="34" charset="-128"/>
                <a:ea typeface="MS PGothic" panose="020B0600070205080204" pitchFamily="34" charset="-128"/>
              </a:rPr>
              <a:t>↓</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b="1" dirty="0">
                <a:solidFill>
                  <a:schemeClr val="tx1"/>
                </a:solidFill>
                <a:latin typeface="MS PGothic" panose="020B0600070205080204" pitchFamily="34" charset="-128"/>
                <a:ea typeface="MS PGothic" panose="020B0600070205080204" pitchFamily="34" charset="-128"/>
              </a:rPr>
              <a:t>住宅に電気が届く</a:t>
            </a:r>
            <a:endParaRPr kumimoji="1" lang="en-US" altLang="ja-JP" sz="1050" b="1" dirty="0">
              <a:solidFill>
                <a:schemeClr val="tx1"/>
              </a:solidFill>
              <a:latin typeface="MS PGothic" panose="020B0600070205080204" pitchFamily="34" charset="-128"/>
              <a:ea typeface="MS PGothic" panose="020B0600070205080204" pitchFamily="34" charset="-128"/>
            </a:endParaRP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このようにして、遠くの発電所でつくられた電気は、電圧を少しずつ低くしながら、</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わたしたちの元まで届けられています。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ja-JP" altLang="en-US" sz="1050" dirty="0">
              <a:solidFill>
                <a:schemeClr val="tx1"/>
              </a:solidFill>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7417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476250"/>
            <a:ext cx="5486400" cy="3086100"/>
          </a:xfrm>
        </p:spPr>
      </p:sp>
      <p:sp>
        <p:nvSpPr>
          <p:cNvPr id="3" name="ノート プレースホルダー 2"/>
          <p:cNvSpPr>
            <a:spLocks noGrp="1"/>
          </p:cNvSpPr>
          <p:nvPr>
            <p:ph type="body" idx="1"/>
          </p:nvPr>
        </p:nvSpPr>
        <p:spPr/>
        <p:txBody>
          <a:bodyPr/>
          <a:lstStyle/>
          <a:p>
            <a:r>
              <a:rPr kumimoji="1" lang="ja-JP" altLang="en-US" sz="1050" dirty="0">
                <a:latin typeface="MS PGothic" panose="020B0600070205080204" pitchFamily="34" charset="-128"/>
                <a:ea typeface="MS PGothic" panose="020B0600070205080204" pitchFamily="34" charset="-128"/>
              </a:rPr>
              <a:t>電気をつくっている発電所には、発電のしかたによって、いくつかの種類があります。</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発電方法は、大きく分けて４つ。　</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（１）火力発電</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（２）水力発電</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（３）原子力発電</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（４）再生可能エネルギー発電（主に風力発電、太陽光発電、地熱発電）</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次に、それぞれどのようにして発電するのかをみていきましょう。</a:t>
            </a:r>
            <a:endParaRPr kumimoji="1" lang="en-US" altLang="ja-JP" sz="1050" dirty="0">
              <a:latin typeface="MS PGothic" panose="020B0600070205080204" pitchFamily="34" charset="-128"/>
              <a:ea typeface="MS PGothic" panose="020B0600070205080204" pitchFamily="34" charset="-128"/>
            </a:endParaRPr>
          </a:p>
          <a:p>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＜パワーポイントの動作＞</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クリックごとに（１）→（２）→（３）→（４）→全部、の順に表示します。</a:t>
            </a:r>
            <a:endParaRPr kumimoji="1" lang="en-US" altLang="ja-JP" sz="1050" dirty="0">
              <a:latin typeface="MS PGothic" panose="020B0600070205080204" pitchFamily="34" charset="-128"/>
              <a:ea typeface="MS PGothic" panose="020B0600070205080204" pitchFamily="34" charset="-128"/>
            </a:endParaRPr>
          </a:p>
          <a:p>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＜資料＞</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水力発電は、自然界に存在する水をエネルギー源として利用しているため、</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再生可能エネルギーを利用した発電に分類されます。</a:t>
            </a:r>
            <a:endParaRPr kumimoji="1" lang="en-US" altLang="ja-JP" sz="1050" dirty="0">
              <a:latin typeface="MS PGothic" panose="020B0600070205080204" pitchFamily="34" charset="-128"/>
              <a:ea typeface="MS PGothic" panose="020B0600070205080204" pitchFamily="34" charset="-128"/>
            </a:endParaRPr>
          </a:p>
          <a:p>
            <a:endParaRPr kumimoji="1" lang="en-US" altLang="ja-JP" sz="1050" dirty="0">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3E95C456-7CC1-1745-B828-4EFC4876EB54}" type="slidenum">
              <a:rPr kumimoji="1" lang="ja-JP" altLang="en-US" smtClean="0"/>
              <a:t>6</a:t>
            </a:fld>
            <a:endParaRPr kumimoji="1" lang="ja-JP" altLang="en-US"/>
          </a:p>
        </p:txBody>
      </p:sp>
    </p:spTree>
    <p:extLst>
      <p:ext uri="{BB962C8B-B14F-4D97-AF65-F5344CB8AC3E}">
        <p14:creationId xmlns:p14="http://schemas.microsoft.com/office/powerpoint/2010/main" val="2193438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25413"/>
            <a:ext cx="5486400" cy="3086100"/>
          </a:xfrm>
        </p:spPr>
      </p:sp>
      <p:sp>
        <p:nvSpPr>
          <p:cNvPr id="3" name="ノート プレースホルダー 2"/>
          <p:cNvSpPr>
            <a:spLocks noGrp="1"/>
          </p:cNvSpPr>
          <p:nvPr>
            <p:ph type="body" idx="1"/>
          </p:nvPr>
        </p:nvSpPr>
        <p:spPr>
          <a:xfrm>
            <a:off x="685800" y="3222259"/>
            <a:ext cx="5486400" cy="6341515"/>
          </a:xfrm>
        </p:spPr>
        <p:txBody>
          <a:bodyPr/>
          <a:lstStyle/>
          <a:p>
            <a:r>
              <a:rPr kumimoji="1" lang="ja-JP" altLang="en-US" sz="900" dirty="0">
                <a:latin typeface="ＭＳ Ｐゴシック" panose="020B0600070205080204" pitchFamily="50" charset="-128"/>
                <a:ea typeface="ＭＳ Ｐゴシック" panose="020B0600070205080204" pitchFamily="50" charset="-128"/>
              </a:rPr>
              <a:t>発電方法にはそれぞれ特徴があります。長所と短所に分けてみてみましょう。</a:t>
            </a:r>
            <a:endParaRPr kumimoji="1" lang="en-US" altLang="ja-JP" sz="900" dirty="0">
              <a:latin typeface="ＭＳ Ｐゴシック" panose="020B0600070205080204" pitchFamily="50" charset="-128"/>
              <a:ea typeface="ＭＳ Ｐゴシック" panose="020B0600070205080204" pitchFamily="50" charset="-128"/>
            </a:endParaRPr>
          </a:p>
          <a:p>
            <a:endParaRPr kumimoji="1" lang="en-US" altLang="ja-JP" sz="900" dirty="0">
              <a:latin typeface="ＭＳ Ｐゴシック" panose="020B0600070205080204" pitchFamily="50" charset="-128"/>
              <a:ea typeface="ＭＳ Ｐゴシック" panose="020B0600070205080204" pitchFamily="50" charset="-128"/>
            </a:endParaRPr>
          </a:p>
          <a:p>
            <a:r>
              <a:rPr kumimoji="1" lang="ja-JP" altLang="en-US" sz="900" b="1" dirty="0">
                <a:latin typeface="ＭＳ Ｐゴシック" panose="020B0600070205080204" pitchFamily="50" charset="-128"/>
                <a:ea typeface="ＭＳ Ｐゴシック" panose="020B0600070205080204" pitchFamily="50" charset="-128"/>
              </a:rPr>
              <a:t>■火力発電</a:t>
            </a:r>
            <a:endParaRPr kumimoji="1" lang="en-US" altLang="ja-JP" sz="900" b="1" dirty="0">
              <a:latin typeface="ＭＳ Ｐゴシック" panose="020B0600070205080204" pitchFamily="50" charset="-128"/>
              <a:ea typeface="ＭＳ Ｐゴシック" panose="020B0600070205080204" pitchFamily="50" charset="-128"/>
            </a:endParaRPr>
          </a:p>
          <a:p>
            <a:r>
              <a:rPr kumimoji="1" lang="ja-JP" altLang="en-US" sz="900" dirty="0">
                <a:latin typeface="ＭＳ Ｐゴシック" panose="020B0600070205080204" pitchFamily="50" charset="-128"/>
                <a:ea typeface="ＭＳ Ｐゴシック" panose="020B0600070205080204" pitchFamily="50" charset="-128"/>
              </a:rPr>
              <a:t>長所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たくさんの電気を安定してつくることができる</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短所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燃料に限りがあり、ほとんどを輸入に頼っている</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発電するときに二酸化炭素が発生する</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b="1" dirty="0">
                <a:latin typeface="ＭＳ Ｐゴシック" panose="020B0600070205080204" pitchFamily="50" charset="-128"/>
                <a:ea typeface="ＭＳ Ｐゴシック" panose="020B0600070205080204" pitchFamily="50" charset="-128"/>
              </a:rPr>
              <a:t>■水力発電</a:t>
            </a:r>
            <a:endParaRPr kumimoji="1" lang="en-US" altLang="ja-JP" sz="900" b="1"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長所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発電するときに二酸化炭素を出さない</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必要なときにすぐに発電ができる</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短所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水不足のとき、必要なだけの発電ができない心配がある</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ダムをつくるときに、環境に影響を与える</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b="1" dirty="0">
                <a:latin typeface="ＭＳ Ｐゴシック" panose="020B0600070205080204" pitchFamily="50" charset="-128"/>
                <a:ea typeface="ＭＳ Ｐゴシック" panose="020B0600070205080204" pitchFamily="50" charset="-128"/>
              </a:rPr>
              <a:t>■原子力発電</a:t>
            </a:r>
            <a:endParaRPr kumimoji="1" lang="en-US" altLang="ja-JP" sz="900" b="1"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長所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少ない燃料でたくさんの電気をつくることができる</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発電するときに二酸化炭素を出さない</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短所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事故が起きると長く大きな被害が出るので安全対策が必要</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燃料や廃棄物の厳しい管理が必要</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b="1" dirty="0">
                <a:latin typeface="ＭＳ Ｐゴシック" panose="020B0600070205080204" pitchFamily="50" charset="-128"/>
                <a:ea typeface="ＭＳ Ｐゴシック" panose="020B0600070205080204" pitchFamily="50" charset="-128"/>
              </a:rPr>
              <a:t>■太陽光・風力発電（再生可能エネルギー）</a:t>
            </a:r>
            <a:endParaRPr kumimoji="1" lang="en-US" altLang="ja-JP" sz="900" b="1"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長所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太陽や風など自然の力には限りがなく、ずっと利用できる</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発電するときに二酸化炭素を出さない</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短所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天候や時間などによって発電ができなくなる</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たくさんの電気を発電するには広い面積が必要</a:t>
            </a:r>
          </a:p>
          <a:p>
            <a:pPr marL="0" indent="0">
              <a:buFont typeface="Wingdings" panose="05000000000000000000" pitchFamily="2" charset="2"/>
              <a:buNone/>
            </a:pP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b="1" dirty="0">
                <a:latin typeface="ＭＳ Ｐゴシック" panose="020B0600070205080204" pitchFamily="50" charset="-128"/>
                <a:ea typeface="ＭＳ Ｐゴシック" panose="020B0600070205080204" pitchFamily="50" charset="-128"/>
              </a:rPr>
              <a:t>■地熱発電（再生可能エネルギー）</a:t>
            </a:r>
            <a:endParaRPr kumimoji="1" lang="en-US" altLang="ja-JP" sz="900" b="1"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長所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発電するときに二酸化炭素を出さない</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短所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火山地帯にしか設置することができない</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発電所をつくるまでに調整などで時間がかかる</a:t>
            </a:r>
          </a:p>
          <a:p>
            <a:r>
              <a:rPr kumimoji="1" lang="ja-JP" altLang="en-US" sz="900" dirty="0">
                <a:latin typeface="MS PGothic" panose="020B0600070205080204" pitchFamily="34" charset="-128"/>
                <a:ea typeface="MS PGothic" panose="020B0600070205080204" pitchFamily="34" charset="-128"/>
              </a:rPr>
              <a:t>＜資料＞</a:t>
            </a:r>
            <a:endParaRPr kumimoji="1" lang="en-US" altLang="ja-JP" sz="900" dirty="0">
              <a:latin typeface="MS PGothic" panose="020B0600070205080204" pitchFamily="34" charset="-128"/>
              <a:ea typeface="MS PGothic" panose="020B0600070205080204" pitchFamily="34" charset="-128"/>
            </a:endParaRPr>
          </a:p>
          <a:p>
            <a:r>
              <a:rPr kumimoji="1" lang="ja-JP" altLang="en-US" sz="900" dirty="0">
                <a:latin typeface="MS PGothic" panose="020B0600070205080204" pitchFamily="34" charset="-128"/>
                <a:ea typeface="MS PGothic" panose="020B0600070205080204" pitchFamily="34" charset="-128"/>
              </a:rPr>
              <a:t>水力発電は、自然界に存在する水をエネルギー源として利用しているため、</a:t>
            </a:r>
            <a:endParaRPr kumimoji="1" lang="en-US" altLang="ja-JP" sz="900" dirty="0">
              <a:latin typeface="MS PGothic" panose="020B0600070205080204" pitchFamily="34" charset="-128"/>
              <a:ea typeface="MS PGothic" panose="020B0600070205080204" pitchFamily="34" charset="-128"/>
            </a:endParaRPr>
          </a:p>
          <a:p>
            <a:r>
              <a:rPr kumimoji="1" lang="ja-JP" altLang="en-US" sz="900" dirty="0">
                <a:latin typeface="MS PGothic" panose="020B0600070205080204" pitchFamily="34" charset="-128"/>
                <a:ea typeface="MS PGothic" panose="020B0600070205080204" pitchFamily="34" charset="-128"/>
              </a:rPr>
              <a:t>再生可能エネルギーを利用した発電に分類されます。</a:t>
            </a:r>
            <a:endParaRPr kumimoji="1" lang="en-US" altLang="ja-JP" sz="900" dirty="0">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3E95C456-7CC1-1745-B828-4EFC4876EB54}" type="slidenum">
              <a:rPr kumimoji="1" lang="ja-JP" altLang="en-US" smtClean="0"/>
              <a:t>7</a:t>
            </a:fld>
            <a:endParaRPr kumimoji="1" lang="ja-JP" altLang="en-US"/>
          </a:p>
        </p:txBody>
      </p:sp>
    </p:spTree>
    <p:extLst>
      <p:ext uri="{BB962C8B-B14F-4D97-AF65-F5344CB8AC3E}">
        <p14:creationId xmlns:p14="http://schemas.microsoft.com/office/powerpoint/2010/main" val="193926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458788"/>
            <a:ext cx="5486400" cy="3086100"/>
          </a:xfrm>
        </p:spPr>
      </p:sp>
      <p:sp>
        <p:nvSpPr>
          <p:cNvPr id="3" name="ノート プレースホルダー 2"/>
          <p:cNvSpPr>
            <a:spLocks noGrp="1"/>
          </p:cNvSpPr>
          <p:nvPr>
            <p:ph type="body" idx="1"/>
          </p:nvPr>
        </p:nvSpPr>
        <p:spPr/>
        <p:txBody>
          <a:bodyPr/>
          <a:lstStyle/>
          <a:p>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次に</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わたし</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たちが使っている電気が</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つくられ</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ている</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おも</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な発電所を見てみましょう。</a:t>
            </a:r>
          </a:p>
          <a:p>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わたし</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たちが使っている電気は、</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12</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か</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所の火力発電所、</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152</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か</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所の水力発電所、</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３か</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所の原子力発電所のほかに、太陽光・風力などの</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再生可能</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エネルギーを活用した</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13</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か</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所の発電所から送られています。</a:t>
            </a:r>
          </a:p>
          <a:p>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その中には、</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福井県の美浜発電所、高浜発電所、大飯発電所や富山県の黒部川第四発電所などで発電した電気も</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含まれています</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a:t>
            </a:r>
          </a:p>
          <a:p>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 </a:t>
            </a:r>
            <a:endPar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endParaRPr>
          </a:p>
          <a:p>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※地図上に示されている施設は、関西電力、関西電力グループの</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おもな</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発電施設です。また発電出力の大きな発電所のみ示しています。</a:t>
            </a:r>
            <a:r>
              <a:rPr lang="ja-JP" altLang="ja-JP" sz="1050" dirty="0">
                <a:solidFill>
                  <a:schemeClr val="tx1"/>
                </a:solidFill>
                <a:effectLst/>
                <a:latin typeface="MS PGothic" panose="020B0600070205080204" pitchFamily="34" charset="-128"/>
                <a:ea typeface="MS PGothic" panose="020B0600070205080204" pitchFamily="34" charset="-128"/>
              </a:rPr>
              <a:t> </a:t>
            </a:r>
            <a:endParaRPr kumimoji="1" lang="ja-JP" altLang="en-US" sz="1050" dirty="0">
              <a:solidFill>
                <a:schemeClr val="tx1"/>
              </a:solidFill>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3E95C456-7CC1-1745-B828-4EFC4876EB54}" type="slidenum">
              <a:rPr lang="ja-JP" altLang="en-US" smtClean="0">
                <a:solidFill>
                  <a:prstClr val="black"/>
                </a:solidFill>
                <a:latin typeface="Calibri"/>
                <a:ea typeface="ＭＳ Ｐゴシック"/>
              </a:rPr>
              <a:pPr/>
              <a:t>8</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085659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ＭＳ Ｐゴシック" panose="020B0600070205080204" pitchFamily="50" charset="-128"/>
                <a:ea typeface="ＭＳ Ｐゴシック" panose="020B0600070205080204" pitchFamily="50" charset="-128"/>
              </a:rPr>
              <a:t>●姫路第二発電所（火力発電）</a:t>
            </a:r>
            <a:endParaRPr kumimoji="1" lang="en-US" altLang="ja-JP" sz="1050" dirty="0">
              <a:solidFill>
                <a:schemeClr val="tx1"/>
              </a:solidFill>
              <a:latin typeface="ＭＳ Ｐゴシック" panose="020B0600070205080204" pitchFamily="50" charset="-128"/>
              <a:ea typeface="ＭＳ Ｐゴシック" panose="020B0600070205080204" pitchFamily="50" charset="-128"/>
            </a:endParaRP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関西電力の火力発電所で最大規模を誇ります。</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最新鋭のコンバインドサイクル発電</a:t>
            </a:r>
            <a:r>
              <a:rPr kumimoji="1" lang="ja-JP" altLang="ja-JP" sz="105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5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ja-JP" sz="105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方式を採用し、</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CO</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₂</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排出量の削減を図っています。</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1</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）コンバインドサイクル発電</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a:t>
            </a:r>
            <a:endPar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ガスタービンと蒸気タービンを組み合わせた発電方式です。</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2</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種類のタービンを一度に</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回すので、同じ量の燃料で、他の火力発電よりたくさんの電気を</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つくる</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ことができます。</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＜資料＞</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所在地：兵庫県姫路市飾磨区</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発電出力：</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411.9</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万</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kW</a:t>
            </a:r>
            <a:endPar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endPar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endParaRPr>
          </a:p>
          <a:p>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rPr>
              <a:t>●黒部川第四発電所（水力発電）</a:t>
            </a:r>
            <a:endPar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endParaRP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富山県にある水力発電所ですが、ここで</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つく</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られた電気は近畿地方などに送られています。</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黒部川第四発電所は“クロヨン（黒四）”</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の名で親しまれ</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黒部ダムは</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観光地としても人気があり、多くの人々が訪れています。</a:t>
            </a:r>
          </a:p>
          <a:p>
            <a:endPar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＜資料＞</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所在地：富山県黒部市</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発電出力：</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33</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万</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5</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千</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kW</a:t>
            </a:r>
            <a:endPar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endPar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endParaRPr>
          </a:p>
          <a:p>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rPr>
              <a:t>●大飯発電所（原子力発電）</a:t>
            </a:r>
            <a:endPar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endParaRP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福井県にある原子力発電所ですが、ここで</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つく</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られた電気は近畿地方などに送られています。</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若狭湾国定公園内にあり、</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周囲を</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壮大な自然に囲まれた発電所です。</a:t>
            </a:r>
          </a:p>
          <a:p>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 </a:t>
            </a:r>
            <a:endPar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＜資料＞</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所在地 ：福井県大飯郡</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おおい町</a:t>
            </a:r>
            <a:endPar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発電出力：</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236</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万</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kW</a:t>
            </a:r>
            <a:endPar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endPar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endParaRPr>
          </a:p>
          <a:p>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rPr>
              <a:t>●堺太陽光発電所（太陽光発電）</a:t>
            </a:r>
            <a:endPar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endParaRP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甲子園球場の</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5</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個分にあたる</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約</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21</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ヘクタールの敷地に約</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7</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万</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4</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千枚</a:t>
            </a:r>
            <a:r>
              <a:rPr kumimoji="1" lang="ja-JP" altLang="en-US" sz="1050" kern="1200" dirty="0">
                <a:solidFill>
                  <a:schemeClr val="tx1"/>
                </a:solidFill>
                <a:effectLst/>
                <a:latin typeface="ＭＳ Ｐゴシック" panose="020B0600070205080204" pitchFamily="50" charset="-128"/>
                <a:ea typeface="ＭＳ Ｐゴシック" panose="020B0600070205080204" pitchFamily="50" charset="-128"/>
                <a:cs typeface="+mn-cs"/>
              </a:rPr>
              <a:t>のパネルが</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設置されています。</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＜資料＞</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所在地：大阪府堺市西区</a:t>
            </a:r>
          </a:p>
          <a:p>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発電出力：</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1</a:t>
            </a:r>
            <a:r>
              <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万</a:t>
            </a:r>
            <a:r>
              <a:rPr kumimoji="1" lang="en-US"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rPr>
              <a:t>kW</a:t>
            </a:r>
            <a:endParaRPr kumimoji="1" lang="ja-JP" altLang="ja-JP" sz="105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endParaRPr kumimoji="1" lang="ja-JP" altLang="en-US" sz="1050" dirty="0"/>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a:cs typeface="+mn-cs"/>
            </a:endParaRPr>
          </a:p>
        </p:txBody>
      </p:sp>
    </p:spTree>
    <p:extLst>
      <p:ext uri="{BB962C8B-B14F-4D97-AF65-F5344CB8AC3E}">
        <p14:creationId xmlns:p14="http://schemas.microsoft.com/office/powerpoint/2010/main" val="220880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37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BB622CD-4B7A-3C4B-971B-BA5E7BB9765A}"/>
              </a:ext>
            </a:extLst>
          </p:cNvPr>
          <p:cNvPicPr>
            <a:picLocks noChangeAspect="1"/>
          </p:cNvPicPr>
          <p:nvPr userDrawn="1"/>
        </p:nvPicPr>
        <p:blipFill rotWithShape="1">
          <a:blip r:embed="rId2"/>
          <a:srcRect b="11834"/>
          <a:stretch/>
        </p:blipFill>
        <p:spPr>
          <a:xfrm>
            <a:off x="107950" y="4729205"/>
            <a:ext cx="8928100" cy="414295"/>
          </a:xfrm>
          <a:prstGeom prst="rect">
            <a:avLst/>
          </a:prstGeom>
        </p:spPr>
      </p:pic>
    </p:spTree>
    <p:extLst>
      <p:ext uri="{BB962C8B-B14F-4D97-AF65-F5344CB8AC3E}">
        <p14:creationId xmlns:p14="http://schemas.microsoft.com/office/powerpoint/2010/main" val="73500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BB622CD-4B7A-3C4B-971B-BA5E7BB9765A}"/>
              </a:ext>
            </a:extLst>
          </p:cNvPr>
          <p:cNvPicPr>
            <a:picLocks noChangeAspect="1"/>
          </p:cNvPicPr>
          <p:nvPr userDrawn="1"/>
        </p:nvPicPr>
        <p:blipFill rotWithShape="1">
          <a:blip r:embed="rId2"/>
          <a:srcRect b="11834"/>
          <a:stretch/>
        </p:blipFill>
        <p:spPr>
          <a:xfrm>
            <a:off x="107950" y="4729205"/>
            <a:ext cx="8928100" cy="414295"/>
          </a:xfrm>
          <a:prstGeom prst="rect">
            <a:avLst/>
          </a:prstGeom>
        </p:spPr>
      </p:pic>
      <p:pic>
        <p:nvPicPr>
          <p:cNvPr id="3" name="図 2">
            <a:extLst>
              <a:ext uri="{FF2B5EF4-FFF2-40B4-BE49-F238E27FC236}">
                <a16:creationId xmlns:a16="http://schemas.microsoft.com/office/drawing/2014/main" id="{CEDD892D-5378-E74E-90A4-A287B5447BC8}"/>
              </a:ext>
            </a:extLst>
          </p:cNvPr>
          <p:cNvPicPr>
            <a:picLocks noChangeAspect="1"/>
          </p:cNvPicPr>
          <p:nvPr userDrawn="1"/>
        </p:nvPicPr>
        <p:blipFill>
          <a:blip r:embed="rId3"/>
          <a:stretch>
            <a:fillRect/>
          </a:stretch>
        </p:blipFill>
        <p:spPr>
          <a:xfrm>
            <a:off x="393700" y="252000"/>
            <a:ext cx="8356600" cy="622300"/>
          </a:xfrm>
          <a:prstGeom prst="rect">
            <a:avLst/>
          </a:prstGeom>
        </p:spPr>
      </p:pic>
    </p:spTree>
    <p:extLst>
      <p:ext uri="{BB962C8B-B14F-4D97-AF65-F5344CB8AC3E}">
        <p14:creationId xmlns:p14="http://schemas.microsoft.com/office/powerpoint/2010/main" val="214793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BB622CD-4B7A-3C4B-971B-BA5E7BB9765A}"/>
              </a:ext>
            </a:extLst>
          </p:cNvPr>
          <p:cNvPicPr>
            <a:picLocks noChangeAspect="1"/>
          </p:cNvPicPr>
          <p:nvPr userDrawn="1"/>
        </p:nvPicPr>
        <p:blipFill rotWithShape="1">
          <a:blip r:embed="rId2"/>
          <a:srcRect b="11834"/>
          <a:stretch/>
        </p:blipFill>
        <p:spPr>
          <a:xfrm>
            <a:off x="107950" y="4729205"/>
            <a:ext cx="8928100" cy="414295"/>
          </a:xfrm>
          <a:prstGeom prst="rect">
            <a:avLst/>
          </a:prstGeom>
        </p:spPr>
      </p:pic>
      <p:pic>
        <p:nvPicPr>
          <p:cNvPr id="3" name="図 2">
            <a:extLst>
              <a:ext uri="{FF2B5EF4-FFF2-40B4-BE49-F238E27FC236}">
                <a16:creationId xmlns:a16="http://schemas.microsoft.com/office/drawing/2014/main" id="{18CB3BEA-5F54-764A-97F5-B9CD7413245B}"/>
              </a:ext>
            </a:extLst>
          </p:cNvPr>
          <p:cNvPicPr>
            <a:picLocks noChangeAspect="1"/>
          </p:cNvPicPr>
          <p:nvPr userDrawn="1"/>
        </p:nvPicPr>
        <p:blipFill>
          <a:blip r:embed="rId3"/>
          <a:stretch>
            <a:fillRect/>
          </a:stretch>
        </p:blipFill>
        <p:spPr>
          <a:xfrm>
            <a:off x="393700" y="252000"/>
            <a:ext cx="8356600" cy="622300"/>
          </a:xfrm>
          <a:prstGeom prst="rect">
            <a:avLst/>
          </a:prstGeom>
        </p:spPr>
      </p:pic>
    </p:spTree>
    <p:extLst>
      <p:ext uri="{BB962C8B-B14F-4D97-AF65-F5344CB8AC3E}">
        <p14:creationId xmlns:p14="http://schemas.microsoft.com/office/powerpoint/2010/main" val="1692023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68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BB622CD-4B7A-3C4B-971B-BA5E7BB9765A}"/>
              </a:ext>
            </a:extLst>
          </p:cNvPr>
          <p:cNvPicPr>
            <a:picLocks noChangeAspect="1"/>
          </p:cNvPicPr>
          <p:nvPr userDrawn="1"/>
        </p:nvPicPr>
        <p:blipFill rotWithShape="1">
          <a:blip r:embed="rId2"/>
          <a:srcRect b="11834"/>
          <a:stretch/>
        </p:blipFill>
        <p:spPr>
          <a:xfrm>
            <a:off x="107950" y="4729205"/>
            <a:ext cx="8928100" cy="414295"/>
          </a:xfrm>
          <a:prstGeom prst="rect">
            <a:avLst/>
          </a:prstGeom>
        </p:spPr>
      </p:pic>
    </p:spTree>
    <p:extLst>
      <p:ext uri="{BB962C8B-B14F-4D97-AF65-F5344CB8AC3E}">
        <p14:creationId xmlns:p14="http://schemas.microsoft.com/office/powerpoint/2010/main" val="367575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BB622CD-4B7A-3C4B-971B-BA5E7BB9765A}"/>
              </a:ext>
            </a:extLst>
          </p:cNvPr>
          <p:cNvPicPr>
            <a:picLocks noChangeAspect="1"/>
          </p:cNvPicPr>
          <p:nvPr userDrawn="1"/>
        </p:nvPicPr>
        <p:blipFill rotWithShape="1">
          <a:blip r:embed="rId2"/>
          <a:srcRect b="11834"/>
          <a:stretch/>
        </p:blipFill>
        <p:spPr>
          <a:xfrm>
            <a:off x="107950" y="4729205"/>
            <a:ext cx="8928100" cy="414295"/>
          </a:xfrm>
          <a:prstGeom prst="rect">
            <a:avLst/>
          </a:prstGeom>
        </p:spPr>
      </p:pic>
      <p:pic>
        <p:nvPicPr>
          <p:cNvPr id="3" name="図 2">
            <a:extLst>
              <a:ext uri="{FF2B5EF4-FFF2-40B4-BE49-F238E27FC236}">
                <a16:creationId xmlns:a16="http://schemas.microsoft.com/office/drawing/2014/main" id="{CEDD892D-5378-E74E-90A4-A287B5447BC8}"/>
              </a:ext>
            </a:extLst>
          </p:cNvPr>
          <p:cNvPicPr>
            <a:picLocks noChangeAspect="1"/>
          </p:cNvPicPr>
          <p:nvPr userDrawn="1"/>
        </p:nvPicPr>
        <p:blipFill>
          <a:blip r:embed="rId3"/>
          <a:stretch>
            <a:fillRect/>
          </a:stretch>
        </p:blipFill>
        <p:spPr>
          <a:xfrm>
            <a:off x="393700" y="252000"/>
            <a:ext cx="8356600" cy="622300"/>
          </a:xfrm>
          <a:prstGeom prst="rect">
            <a:avLst/>
          </a:prstGeom>
        </p:spPr>
      </p:pic>
    </p:spTree>
    <p:extLst>
      <p:ext uri="{BB962C8B-B14F-4D97-AF65-F5344CB8AC3E}">
        <p14:creationId xmlns:p14="http://schemas.microsoft.com/office/powerpoint/2010/main" val="305770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BB622CD-4B7A-3C4B-971B-BA5E7BB9765A}"/>
              </a:ext>
            </a:extLst>
          </p:cNvPr>
          <p:cNvPicPr>
            <a:picLocks noChangeAspect="1"/>
          </p:cNvPicPr>
          <p:nvPr userDrawn="1"/>
        </p:nvPicPr>
        <p:blipFill rotWithShape="1">
          <a:blip r:embed="rId2"/>
          <a:srcRect b="11834"/>
          <a:stretch/>
        </p:blipFill>
        <p:spPr>
          <a:xfrm>
            <a:off x="107950" y="4729205"/>
            <a:ext cx="8928100" cy="414295"/>
          </a:xfrm>
          <a:prstGeom prst="rect">
            <a:avLst/>
          </a:prstGeom>
        </p:spPr>
      </p:pic>
      <p:pic>
        <p:nvPicPr>
          <p:cNvPr id="3" name="図 2">
            <a:extLst>
              <a:ext uri="{FF2B5EF4-FFF2-40B4-BE49-F238E27FC236}">
                <a16:creationId xmlns:a16="http://schemas.microsoft.com/office/drawing/2014/main" id="{18CB3BEA-5F54-764A-97F5-B9CD7413245B}"/>
              </a:ext>
            </a:extLst>
          </p:cNvPr>
          <p:cNvPicPr>
            <a:picLocks noChangeAspect="1"/>
          </p:cNvPicPr>
          <p:nvPr userDrawn="1"/>
        </p:nvPicPr>
        <p:blipFill>
          <a:blip r:embed="rId3"/>
          <a:stretch>
            <a:fillRect/>
          </a:stretch>
        </p:blipFill>
        <p:spPr>
          <a:xfrm>
            <a:off x="393700" y="252000"/>
            <a:ext cx="8356600" cy="622300"/>
          </a:xfrm>
          <a:prstGeom prst="rect">
            <a:avLst/>
          </a:prstGeom>
        </p:spPr>
      </p:pic>
    </p:spTree>
    <p:extLst>
      <p:ext uri="{BB962C8B-B14F-4D97-AF65-F5344CB8AC3E}">
        <p14:creationId xmlns:p14="http://schemas.microsoft.com/office/powerpoint/2010/main" val="5532155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38984C-1520-7045-B5B0-57C691E51D4F}" type="datetimeFigureOut">
              <a:rPr kumimoji="1" lang="ja-JP" altLang="en-US" smtClean="0"/>
              <a:t>2023/1/22</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057479C-8A68-144A-B470-8B6425625A59}" type="slidenum">
              <a:rPr kumimoji="1" lang="ja-JP" altLang="en-US" smtClean="0"/>
              <a:t>‹#›</a:t>
            </a:fld>
            <a:endParaRPr kumimoji="1" lang="ja-JP" altLang="en-US"/>
          </a:p>
        </p:txBody>
      </p:sp>
    </p:spTree>
    <p:extLst>
      <p:ext uri="{BB962C8B-B14F-4D97-AF65-F5344CB8AC3E}">
        <p14:creationId xmlns:p14="http://schemas.microsoft.com/office/powerpoint/2010/main" val="1997061469"/>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4" r:id="rId3"/>
    <p:sldLayoutId id="2147483666" r:id="rId4"/>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38984C-1520-7045-B5B0-57C691E51D4F}" type="datetimeFigureOut">
              <a:rPr lang="ja-JP" altLang="en-US" smtClean="0">
                <a:solidFill>
                  <a:prstClr val="black">
                    <a:tint val="75000"/>
                  </a:prstClr>
                </a:solidFill>
              </a:rPr>
              <a:pPr/>
              <a:t>2023/1/22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057479C-8A68-144A-B470-8B6425625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57802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emf"/><Relationship Id="rId12" Type="http://schemas.openxmlformats.org/officeDocument/2006/relationships/image" Target="../media/image12.em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emf"/><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7.emf"/><Relationship Id="rId5" Type="http://schemas.openxmlformats.org/officeDocument/2006/relationships/image" Target="../media/image2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6.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7.emf"/><Relationship Id="rId5" Type="http://schemas.openxmlformats.org/officeDocument/2006/relationships/image" Target="../media/image56.jp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notesSlide" Target="../notesSlides/notesSlide14.xml"/><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60.emf"/><Relationship Id="rId10" Type="http://schemas.openxmlformats.org/officeDocument/2006/relationships/image" Target="../media/image17.png"/><Relationship Id="rId4" Type="http://schemas.openxmlformats.org/officeDocument/2006/relationships/image" Target="../media/image59.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hyperlink" Target="https://www.youtube.com/watch?v=R5ZictqAaA8" TargetMode="Externa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hyperlink" Target="https://www.youtube.com/watch?v=EnN8dZZqhlc" TargetMode="Externa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7.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emf"/><Relationship Id="rId4" Type="http://schemas.openxmlformats.org/officeDocument/2006/relationships/image" Target="../media/image67.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emf"/><Relationship Id="rId5" Type="http://schemas.openxmlformats.org/officeDocument/2006/relationships/image" Target="../media/image5.emf"/><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5.png"/><Relationship Id="rId3" Type="http://schemas.openxmlformats.org/officeDocument/2006/relationships/notesSlide" Target="../notesSlides/notesSlide5.xml"/><Relationship Id="rId7" Type="http://schemas.openxmlformats.org/officeDocument/2006/relationships/image" Target="../media/image29.emf"/><Relationship Id="rId12"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emf"/><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44.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45.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C49BEC37-3582-5944-8F2C-EB737A10A844}"/>
              </a:ext>
            </a:extLst>
          </p:cNvPr>
          <p:cNvSpPr/>
          <p:nvPr/>
        </p:nvSpPr>
        <p:spPr>
          <a:xfrm>
            <a:off x="0" y="0"/>
            <a:ext cx="9144000" cy="5143500"/>
          </a:xfrm>
          <a:prstGeom prst="rect">
            <a:avLst/>
          </a:prstGeom>
          <a:gradFill>
            <a:gsLst>
              <a:gs pos="51000">
                <a:schemeClr val="bg1"/>
              </a:gs>
              <a:gs pos="0">
                <a:schemeClr val="accent5">
                  <a:lumMod val="40000"/>
                  <a:lumOff val="60000"/>
                </a:schemeClr>
              </a:gs>
              <a:gs pos="65000">
                <a:schemeClr val="bg1">
                  <a:alpha val="47000"/>
                </a:schemeClr>
              </a:gs>
              <a:gs pos="81000">
                <a:schemeClr val="accent4">
                  <a:lumMod val="60000"/>
                  <a:lumOff val="40000"/>
                  <a:alpha val="37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55DE8229-5164-0848-8D97-5586B21FF624}"/>
              </a:ext>
            </a:extLst>
          </p:cNvPr>
          <p:cNvPicPr>
            <a:picLocks noChangeAspect="1"/>
          </p:cNvPicPr>
          <p:nvPr/>
        </p:nvPicPr>
        <p:blipFill>
          <a:blip r:embed="rId4"/>
          <a:stretch>
            <a:fillRect/>
          </a:stretch>
        </p:blipFill>
        <p:spPr>
          <a:xfrm>
            <a:off x="6973143" y="1800985"/>
            <a:ext cx="2030115" cy="3011561"/>
          </a:xfrm>
          <a:prstGeom prst="rect">
            <a:avLst/>
          </a:prstGeom>
        </p:spPr>
      </p:pic>
      <p:pic>
        <p:nvPicPr>
          <p:cNvPr id="8" name="図 7">
            <a:extLst>
              <a:ext uri="{FF2B5EF4-FFF2-40B4-BE49-F238E27FC236}">
                <a16:creationId xmlns:a16="http://schemas.microsoft.com/office/drawing/2014/main" id="{C1B0C1A7-F515-054E-9E8A-5FD01C9B07B9}"/>
              </a:ext>
            </a:extLst>
          </p:cNvPr>
          <p:cNvPicPr>
            <a:picLocks noChangeAspect="1"/>
          </p:cNvPicPr>
          <p:nvPr/>
        </p:nvPicPr>
        <p:blipFill rotWithShape="1">
          <a:blip r:embed="rId5"/>
          <a:srcRect l="58003" t="66047" r="14213" b="1062"/>
          <a:stretch/>
        </p:blipFill>
        <p:spPr>
          <a:xfrm>
            <a:off x="4141242" y="3165310"/>
            <a:ext cx="1800000" cy="1800000"/>
          </a:xfrm>
          <a:prstGeom prst="ellipse">
            <a:avLst/>
          </a:prstGeom>
          <a:effectLst>
            <a:outerShdw blurRad="50800" dist="38100" dir="8100000" algn="tr" rotWithShape="0">
              <a:prstClr val="black">
                <a:alpha val="24000"/>
              </a:prstClr>
            </a:outerShdw>
          </a:effectLst>
        </p:spPr>
      </p:pic>
      <p:pic>
        <p:nvPicPr>
          <p:cNvPr id="10" name="図 9">
            <a:extLst>
              <a:ext uri="{FF2B5EF4-FFF2-40B4-BE49-F238E27FC236}">
                <a16:creationId xmlns:a16="http://schemas.microsoft.com/office/drawing/2014/main" id="{C7BA2B6E-DE13-AC43-9C62-4ECD16096FC7}"/>
              </a:ext>
            </a:extLst>
          </p:cNvPr>
          <p:cNvPicPr>
            <a:picLocks noChangeAspect="1"/>
          </p:cNvPicPr>
          <p:nvPr/>
        </p:nvPicPr>
        <p:blipFill rotWithShape="1">
          <a:blip r:embed="rId6"/>
          <a:srcRect l="11225" t="13883" r="29766" b="12242"/>
          <a:stretch/>
        </p:blipFill>
        <p:spPr>
          <a:xfrm>
            <a:off x="321420" y="2941090"/>
            <a:ext cx="1869946" cy="1869946"/>
          </a:xfrm>
          <a:prstGeom prst="ellipse">
            <a:avLst/>
          </a:prstGeom>
          <a:effectLst>
            <a:outerShdw blurRad="50800" dist="38100" dir="8100000" algn="tr" rotWithShape="0">
              <a:prstClr val="black">
                <a:alpha val="24000"/>
              </a:prstClr>
            </a:outerShdw>
          </a:effectLst>
        </p:spPr>
      </p:pic>
      <p:pic>
        <p:nvPicPr>
          <p:cNvPr id="15" name="図 14">
            <a:extLst>
              <a:ext uri="{FF2B5EF4-FFF2-40B4-BE49-F238E27FC236}">
                <a16:creationId xmlns:a16="http://schemas.microsoft.com/office/drawing/2014/main" id="{895D2590-F415-1340-A633-A5BED8CE28F6}"/>
              </a:ext>
            </a:extLst>
          </p:cNvPr>
          <p:cNvPicPr>
            <a:picLocks noChangeAspect="1"/>
          </p:cNvPicPr>
          <p:nvPr/>
        </p:nvPicPr>
        <p:blipFill rotWithShape="1">
          <a:blip r:embed="rId7"/>
          <a:srcRect l="53182" t="3291" r="12546" b="9797"/>
          <a:stretch/>
        </p:blipFill>
        <p:spPr>
          <a:xfrm>
            <a:off x="1955778" y="3464499"/>
            <a:ext cx="1592813" cy="1592758"/>
          </a:xfrm>
          <a:prstGeom prst="ellipse">
            <a:avLst/>
          </a:prstGeom>
          <a:effectLst>
            <a:outerShdw blurRad="50800" dist="38100" dir="8100000" algn="tr" rotWithShape="0">
              <a:prstClr val="black">
                <a:alpha val="25000"/>
              </a:prstClr>
            </a:outerShdw>
          </a:effectLst>
        </p:spPr>
      </p:pic>
      <p:pic>
        <p:nvPicPr>
          <p:cNvPr id="9" name="図 8">
            <a:extLst>
              <a:ext uri="{FF2B5EF4-FFF2-40B4-BE49-F238E27FC236}">
                <a16:creationId xmlns:a16="http://schemas.microsoft.com/office/drawing/2014/main" id="{92D5AF00-9C29-4042-8174-CC3E4EC32A23}"/>
              </a:ext>
            </a:extLst>
          </p:cNvPr>
          <p:cNvPicPr>
            <a:picLocks noChangeAspect="1"/>
          </p:cNvPicPr>
          <p:nvPr/>
        </p:nvPicPr>
        <p:blipFill rotWithShape="1">
          <a:blip r:embed="rId8"/>
          <a:srcRect l="6990" t="6214" r="37384" b="2274"/>
          <a:stretch/>
        </p:blipFill>
        <p:spPr>
          <a:xfrm>
            <a:off x="5284691" y="1851724"/>
            <a:ext cx="1612794" cy="1612775"/>
          </a:xfrm>
          <a:prstGeom prst="ellipse">
            <a:avLst/>
          </a:prstGeom>
          <a:effectLst>
            <a:outerShdw blurRad="50800" dist="38100" dir="8100000" algn="tr" rotWithShape="0">
              <a:prstClr val="black">
                <a:alpha val="24000"/>
              </a:prstClr>
            </a:outerShdw>
          </a:effectLst>
        </p:spPr>
      </p:pic>
      <p:pic>
        <p:nvPicPr>
          <p:cNvPr id="32" name="図 31">
            <a:extLst>
              <a:ext uri="{FF2B5EF4-FFF2-40B4-BE49-F238E27FC236}">
                <a16:creationId xmlns:a16="http://schemas.microsoft.com/office/drawing/2014/main" id="{7D724814-FCCF-854C-808A-DF71DA9C6FE7}"/>
              </a:ext>
            </a:extLst>
          </p:cNvPr>
          <p:cNvPicPr>
            <a:picLocks noChangeAspect="1"/>
          </p:cNvPicPr>
          <p:nvPr/>
        </p:nvPicPr>
        <p:blipFill>
          <a:blip r:embed="rId9"/>
          <a:stretch>
            <a:fillRect/>
          </a:stretch>
        </p:blipFill>
        <p:spPr>
          <a:xfrm>
            <a:off x="342129" y="231786"/>
            <a:ext cx="431800" cy="431800"/>
          </a:xfrm>
          <a:prstGeom prst="rect">
            <a:avLst/>
          </a:prstGeom>
        </p:spPr>
      </p:pic>
      <p:pic>
        <p:nvPicPr>
          <p:cNvPr id="40" name="図 39">
            <a:extLst>
              <a:ext uri="{FF2B5EF4-FFF2-40B4-BE49-F238E27FC236}">
                <a16:creationId xmlns:a16="http://schemas.microsoft.com/office/drawing/2014/main" id="{EE9D3501-F174-7341-B0B6-09013D5E31DE}"/>
              </a:ext>
            </a:extLst>
          </p:cNvPr>
          <p:cNvPicPr>
            <a:picLocks noChangeAspect="1"/>
          </p:cNvPicPr>
          <p:nvPr/>
        </p:nvPicPr>
        <p:blipFill rotWithShape="1">
          <a:blip r:embed="rId10"/>
          <a:srcRect b="38830"/>
          <a:stretch/>
        </p:blipFill>
        <p:spPr>
          <a:xfrm>
            <a:off x="883510" y="348770"/>
            <a:ext cx="4914900" cy="349588"/>
          </a:xfrm>
          <a:prstGeom prst="rect">
            <a:avLst/>
          </a:prstGeom>
        </p:spPr>
      </p:pic>
      <p:pic>
        <p:nvPicPr>
          <p:cNvPr id="12" name="図 11">
            <a:extLst>
              <a:ext uri="{FF2B5EF4-FFF2-40B4-BE49-F238E27FC236}">
                <a16:creationId xmlns:a16="http://schemas.microsoft.com/office/drawing/2014/main" id="{168F1EE6-2B1A-7748-AC20-D2071834398D}"/>
              </a:ext>
            </a:extLst>
          </p:cNvPr>
          <p:cNvPicPr>
            <a:picLocks noChangeAspect="1"/>
          </p:cNvPicPr>
          <p:nvPr/>
        </p:nvPicPr>
        <p:blipFill>
          <a:blip r:embed="rId11"/>
          <a:stretch>
            <a:fillRect/>
          </a:stretch>
        </p:blipFill>
        <p:spPr>
          <a:xfrm>
            <a:off x="2934610" y="2586765"/>
            <a:ext cx="1440000" cy="1440000"/>
          </a:xfrm>
          <a:prstGeom prst="ellipse">
            <a:avLst/>
          </a:prstGeom>
          <a:effectLst>
            <a:outerShdw blurRad="50800" dist="38100" dir="8100000" algn="tr" rotWithShape="0">
              <a:prstClr val="black">
                <a:alpha val="25000"/>
              </a:prstClr>
            </a:outerShdw>
          </a:effectLst>
        </p:spPr>
      </p:pic>
      <p:pic>
        <p:nvPicPr>
          <p:cNvPr id="42" name="図 41">
            <a:extLst>
              <a:ext uri="{FF2B5EF4-FFF2-40B4-BE49-F238E27FC236}">
                <a16:creationId xmlns:a16="http://schemas.microsoft.com/office/drawing/2014/main" id="{CC72D394-74EA-944F-85C7-B1519886A31F}"/>
              </a:ext>
            </a:extLst>
          </p:cNvPr>
          <p:cNvPicPr>
            <a:picLocks noChangeAspect="1"/>
          </p:cNvPicPr>
          <p:nvPr/>
        </p:nvPicPr>
        <p:blipFill rotWithShape="1">
          <a:blip r:embed="rId12"/>
          <a:srcRect l="33044" t="3471" r="33360" b="16524"/>
          <a:stretch/>
        </p:blipFill>
        <p:spPr>
          <a:xfrm>
            <a:off x="6032573" y="3446861"/>
            <a:ext cx="1198941" cy="1198955"/>
          </a:xfrm>
          <a:prstGeom prst="ellipse">
            <a:avLst/>
          </a:prstGeom>
          <a:effectLst>
            <a:outerShdw blurRad="50800" dist="38100" dir="8100000" algn="tr" rotWithShape="0">
              <a:prstClr val="black">
                <a:alpha val="25000"/>
              </a:prstClr>
            </a:outerShdw>
          </a:effectLst>
        </p:spPr>
      </p:pic>
      <p:pic>
        <p:nvPicPr>
          <p:cNvPr id="36" name="図 35">
            <a:extLst>
              <a:ext uri="{FF2B5EF4-FFF2-40B4-BE49-F238E27FC236}">
                <a16:creationId xmlns:a16="http://schemas.microsoft.com/office/drawing/2014/main" id="{AB7B9D0E-98C7-B94C-A15D-3ED7E725A7D3}"/>
              </a:ext>
            </a:extLst>
          </p:cNvPr>
          <p:cNvPicPr>
            <a:picLocks noChangeAspect="1"/>
          </p:cNvPicPr>
          <p:nvPr/>
        </p:nvPicPr>
        <p:blipFill>
          <a:blip r:embed="rId13"/>
          <a:stretch>
            <a:fillRect/>
          </a:stretch>
        </p:blipFill>
        <p:spPr>
          <a:xfrm>
            <a:off x="321420" y="794031"/>
            <a:ext cx="6910093" cy="2073027"/>
          </a:xfrm>
          <a:prstGeom prst="rect">
            <a:avLst/>
          </a:prstGeom>
          <a:effectLst>
            <a:outerShdw blurRad="63500" dist="38100" dir="8100000" algn="tr" rotWithShape="0">
              <a:prstClr val="black">
                <a:alpha val="25000"/>
              </a:prstClr>
            </a:outerShdw>
          </a:effectLst>
        </p:spPr>
      </p:pic>
    </p:spTree>
    <p:custDataLst>
      <p:tags r:id="rId1"/>
    </p:custDataLst>
    <p:extLst>
      <p:ext uri="{BB962C8B-B14F-4D97-AF65-F5344CB8AC3E}">
        <p14:creationId xmlns:p14="http://schemas.microsoft.com/office/powerpoint/2010/main" val="106671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sp>
        <p:nvSpPr>
          <p:cNvPr id="4" name="角丸四角形 3">
            <a:extLst>
              <a:ext uri="{FF2B5EF4-FFF2-40B4-BE49-F238E27FC236}">
                <a16:creationId xmlns:a16="http://schemas.microsoft.com/office/drawing/2014/main" id="{8E185C4A-E685-C749-9EF8-CCE591B0581D}"/>
              </a:ext>
            </a:extLst>
          </p:cNvPr>
          <p:cNvSpPr/>
          <p:nvPr/>
        </p:nvSpPr>
        <p:spPr>
          <a:xfrm>
            <a:off x="90000" y="978195"/>
            <a:ext cx="8964000" cy="3607982"/>
          </a:xfrm>
          <a:prstGeom prst="roundRect">
            <a:avLst>
              <a:gd name="adj" fmla="val 8096"/>
            </a:avLst>
          </a:prstGeom>
          <a:solidFill>
            <a:schemeClr val="accent6">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A5DD2C15-625D-6842-89B9-3EBA9F0DDEDE}"/>
              </a:ext>
            </a:extLst>
          </p:cNvPr>
          <p:cNvPicPr>
            <a:picLocks noChangeAspect="1"/>
          </p:cNvPicPr>
          <p:nvPr/>
        </p:nvPicPr>
        <p:blipFill>
          <a:blip r:embed="rId5"/>
          <a:stretch>
            <a:fillRect/>
          </a:stretch>
        </p:blipFill>
        <p:spPr>
          <a:xfrm>
            <a:off x="442595" y="1766644"/>
            <a:ext cx="8258810" cy="1946910"/>
          </a:xfrm>
          <a:prstGeom prst="rect">
            <a:avLst/>
          </a:prstGeom>
        </p:spPr>
      </p:pic>
      <p:sp>
        <p:nvSpPr>
          <p:cNvPr id="6" name="円/楕円 5">
            <a:extLst>
              <a:ext uri="{FF2B5EF4-FFF2-40B4-BE49-F238E27FC236}">
                <a16:creationId xmlns:a16="http://schemas.microsoft.com/office/drawing/2014/main" id="{FE83DBF1-B85A-A84D-B445-048E822F69B6}"/>
              </a:ext>
            </a:extLst>
          </p:cNvPr>
          <p:cNvSpPr>
            <a:spLocks noChangeAspect="1"/>
          </p:cNvSpPr>
          <p:nvPr/>
        </p:nvSpPr>
        <p:spPr>
          <a:xfrm>
            <a:off x="2584175" y="652099"/>
            <a:ext cx="4176000" cy="4176000"/>
          </a:xfrm>
          <a:prstGeom prst="ellipse">
            <a:avLst/>
          </a:prstGeom>
          <a:solidFill>
            <a:schemeClr val="bg1"/>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9DF91103-BA82-8146-B170-AE10B8A85D4E}"/>
              </a:ext>
            </a:extLst>
          </p:cNvPr>
          <p:cNvPicPr>
            <a:picLocks noChangeAspect="1"/>
          </p:cNvPicPr>
          <p:nvPr/>
        </p:nvPicPr>
        <p:blipFill>
          <a:blip r:embed="rId6"/>
          <a:stretch>
            <a:fillRect/>
          </a:stretch>
        </p:blipFill>
        <p:spPr>
          <a:xfrm>
            <a:off x="3765550" y="1359786"/>
            <a:ext cx="1612900" cy="2844800"/>
          </a:xfrm>
          <a:prstGeom prst="rect">
            <a:avLst/>
          </a:prstGeom>
        </p:spPr>
      </p:pic>
      <p:pic>
        <p:nvPicPr>
          <p:cNvPr id="7" name="図 6">
            <a:extLst>
              <a:ext uri="{FF2B5EF4-FFF2-40B4-BE49-F238E27FC236}">
                <a16:creationId xmlns:a16="http://schemas.microsoft.com/office/drawing/2014/main" id="{13772CFB-A506-6447-8ADC-1E7966DA4EA9}"/>
              </a:ext>
            </a:extLst>
          </p:cNvPr>
          <p:cNvPicPr>
            <a:picLocks noChangeAspect="1"/>
          </p:cNvPicPr>
          <p:nvPr/>
        </p:nvPicPr>
        <p:blipFill>
          <a:blip r:embed="rId7"/>
          <a:stretch>
            <a:fillRect/>
          </a:stretch>
        </p:blipFill>
        <p:spPr>
          <a:xfrm>
            <a:off x="2949205" y="904327"/>
            <a:ext cx="1104900" cy="1104900"/>
          </a:xfrm>
          <a:prstGeom prst="rect">
            <a:avLst/>
          </a:prstGeom>
          <a:effectLst>
            <a:outerShdw blurRad="50800" dist="38100" dir="7980000" sx="98000" sy="98000" algn="r" rotWithShape="0">
              <a:prstClr val="black">
                <a:alpha val="26000"/>
              </a:prstClr>
            </a:outerShdw>
          </a:effectLst>
        </p:spPr>
      </p:pic>
    </p:spTree>
    <p:custDataLst>
      <p:tags r:id="rId1"/>
    </p:custDataLst>
    <p:extLst>
      <p:ext uri="{BB962C8B-B14F-4D97-AF65-F5344CB8AC3E}">
        <p14:creationId xmlns:p14="http://schemas.microsoft.com/office/powerpoint/2010/main" val="267649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9" name="図 8">
            <a:extLst>
              <a:ext uri="{FF2B5EF4-FFF2-40B4-BE49-F238E27FC236}">
                <a16:creationId xmlns:a16="http://schemas.microsoft.com/office/drawing/2014/main" id="{D1679104-600E-D740-B923-0FD0F0472E61}"/>
              </a:ext>
            </a:extLst>
          </p:cNvPr>
          <p:cNvPicPr>
            <a:picLocks noChangeAspect="1"/>
          </p:cNvPicPr>
          <p:nvPr/>
        </p:nvPicPr>
        <p:blipFill>
          <a:blip r:embed="rId5"/>
          <a:stretch>
            <a:fillRect/>
          </a:stretch>
        </p:blipFill>
        <p:spPr>
          <a:xfrm>
            <a:off x="533400" y="874300"/>
            <a:ext cx="8077200" cy="3721100"/>
          </a:xfrm>
          <a:prstGeom prst="rect">
            <a:avLst/>
          </a:prstGeom>
        </p:spPr>
      </p:pic>
      <p:pic>
        <p:nvPicPr>
          <p:cNvPr id="7" name="図 6">
            <a:extLst>
              <a:ext uri="{FF2B5EF4-FFF2-40B4-BE49-F238E27FC236}">
                <a16:creationId xmlns:a16="http://schemas.microsoft.com/office/drawing/2014/main" id="{D0533243-B00E-8D4C-A568-957FFB9BAA3A}"/>
              </a:ext>
            </a:extLst>
          </p:cNvPr>
          <p:cNvPicPr>
            <a:picLocks noChangeAspect="1"/>
          </p:cNvPicPr>
          <p:nvPr/>
        </p:nvPicPr>
        <p:blipFill>
          <a:blip r:embed="rId6"/>
          <a:stretch>
            <a:fillRect/>
          </a:stretch>
        </p:blipFill>
        <p:spPr>
          <a:xfrm>
            <a:off x="78266" y="2615388"/>
            <a:ext cx="1466850" cy="2057400"/>
          </a:xfrm>
          <a:prstGeom prst="rect">
            <a:avLst/>
          </a:prstGeom>
        </p:spPr>
      </p:pic>
      <p:pic>
        <p:nvPicPr>
          <p:cNvPr id="5" name="図 4">
            <a:extLst>
              <a:ext uri="{FF2B5EF4-FFF2-40B4-BE49-F238E27FC236}">
                <a16:creationId xmlns:a16="http://schemas.microsoft.com/office/drawing/2014/main" id="{55B4D60A-6451-5245-9348-772DB509946C}"/>
              </a:ext>
            </a:extLst>
          </p:cNvPr>
          <p:cNvPicPr>
            <a:picLocks noChangeAspect="1"/>
          </p:cNvPicPr>
          <p:nvPr/>
        </p:nvPicPr>
        <p:blipFill>
          <a:blip r:embed="rId7"/>
          <a:stretch>
            <a:fillRect/>
          </a:stretch>
        </p:blipFill>
        <p:spPr>
          <a:xfrm>
            <a:off x="869950" y="1197157"/>
            <a:ext cx="7404100" cy="889000"/>
          </a:xfrm>
          <a:prstGeom prst="rect">
            <a:avLst/>
          </a:prstGeom>
        </p:spPr>
      </p:pic>
    </p:spTree>
    <p:custDataLst>
      <p:tags r:id="rId1"/>
    </p:custDataLst>
    <p:extLst>
      <p:ext uri="{BB962C8B-B14F-4D97-AF65-F5344CB8AC3E}">
        <p14:creationId xmlns:p14="http://schemas.microsoft.com/office/powerpoint/2010/main" val="27989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3"/>
          <a:stretch>
            <a:fillRect/>
          </a:stretch>
        </p:blipFill>
        <p:spPr>
          <a:xfrm>
            <a:off x="393700" y="252000"/>
            <a:ext cx="8356600" cy="622300"/>
          </a:xfrm>
          <a:prstGeom prst="rect">
            <a:avLst/>
          </a:prstGeom>
        </p:spPr>
      </p:pic>
      <p:pic>
        <p:nvPicPr>
          <p:cNvPr id="5" name="図 4">
            <a:extLst>
              <a:ext uri="{FF2B5EF4-FFF2-40B4-BE49-F238E27FC236}">
                <a16:creationId xmlns:a16="http://schemas.microsoft.com/office/drawing/2014/main" id="{952EEC5F-0D4E-BE46-8C47-28677F89161C}"/>
              </a:ext>
            </a:extLst>
          </p:cNvPr>
          <p:cNvPicPr>
            <a:picLocks noChangeAspect="1"/>
          </p:cNvPicPr>
          <p:nvPr/>
        </p:nvPicPr>
        <p:blipFill>
          <a:blip r:embed="rId4"/>
          <a:stretch>
            <a:fillRect/>
          </a:stretch>
        </p:blipFill>
        <p:spPr>
          <a:xfrm>
            <a:off x="685800" y="877273"/>
            <a:ext cx="7772400" cy="3638953"/>
          </a:xfrm>
          <a:prstGeom prst="rect">
            <a:avLst/>
          </a:prstGeom>
        </p:spPr>
      </p:pic>
      <p:pic>
        <p:nvPicPr>
          <p:cNvPr id="12" name="図 11">
            <a:extLst>
              <a:ext uri="{FF2B5EF4-FFF2-40B4-BE49-F238E27FC236}">
                <a16:creationId xmlns:a16="http://schemas.microsoft.com/office/drawing/2014/main" id="{FF6D1C66-1F5A-BB4B-B122-C63BB266FBA3}"/>
              </a:ext>
            </a:extLst>
          </p:cNvPr>
          <p:cNvPicPr>
            <a:picLocks noChangeAspect="1"/>
          </p:cNvPicPr>
          <p:nvPr/>
        </p:nvPicPr>
        <p:blipFill>
          <a:blip r:embed="rId5"/>
          <a:stretch>
            <a:fillRect/>
          </a:stretch>
        </p:blipFill>
        <p:spPr>
          <a:xfrm>
            <a:off x="7427259" y="2158073"/>
            <a:ext cx="1534160" cy="2189480"/>
          </a:xfrm>
          <a:prstGeom prst="rect">
            <a:avLst/>
          </a:prstGeom>
        </p:spPr>
      </p:pic>
      <p:pic>
        <p:nvPicPr>
          <p:cNvPr id="4" name="図 3">
            <a:extLst>
              <a:ext uri="{FF2B5EF4-FFF2-40B4-BE49-F238E27FC236}">
                <a16:creationId xmlns:a16="http://schemas.microsoft.com/office/drawing/2014/main" id="{8CE1A251-3DAA-DA4D-BF84-7D006E794934}"/>
              </a:ext>
            </a:extLst>
          </p:cNvPr>
          <p:cNvPicPr>
            <a:picLocks noChangeAspect="1"/>
          </p:cNvPicPr>
          <p:nvPr/>
        </p:nvPicPr>
        <p:blipFill>
          <a:blip r:embed="rId6"/>
          <a:stretch>
            <a:fillRect/>
          </a:stretch>
        </p:blipFill>
        <p:spPr>
          <a:xfrm>
            <a:off x="1974956" y="1071686"/>
            <a:ext cx="6692900" cy="889000"/>
          </a:xfrm>
          <a:prstGeom prst="rect">
            <a:avLst/>
          </a:prstGeom>
        </p:spPr>
      </p:pic>
    </p:spTree>
    <p:extLst>
      <p:ext uri="{BB962C8B-B14F-4D97-AF65-F5344CB8AC3E}">
        <p14:creationId xmlns:p14="http://schemas.microsoft.com/office/powerpoint/2010/main" val="80110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7" name="図 6">
            <a:extLst>
              <a:ext uri="{FF2B5EF4-FFF2-40B4-BE49-F238E27FC236}">
                <a16:creationId xmlns:a16="http://schemas.microsoft.com/office/drawing/2014/main" id="{97FF706B-6119-B547-BECA-EF177797169E}"/>
              </a:ext>
            </a:extLst>
          </p:cNvPr>
          <p:cNvPicPr>
            <a:picLocks noChangeAspect="1"/>
          </p:cNvPicPr>
          <p:nvPr/>
        </p:nvPicPr>
        <p:blipFill>
          <a:blip r:embed="rId5"/>
          <a:stretch>
            <a:fillRect/>
          </a:stretch>
        </p:blipFill>
        <p:spPr>
          <a:xfrm>
            <a:off x="463550" y="874300"/>
            <a:ext cx="8216900" cy="3644900"/>
          </a:xfrm>
          <a:prstGeom prst="rect">
            <a:avLst/>
          </a:prstGeom>
        </p:spPr>
      </p:pic>
      <p:pic>
        <p:nvPicPr>
          <p:cNvPr id="11" name="図 10">
            <a:extLst>
              <a:ext uri="{FF2B5EF4-FFF2-40B4-BE49-F238E27FC236}">
                <a16:creationId xmlns:a16="http://schemas.microsoft.com/office/drawing/2014/main" id="{19E10643-3458-0F4E-A1C0-BDC8A2C9E2C1}"/>
              </a:ext>
            </a:extLst>
          </p:cNvPr>
          <p:cNvPicPr>
            <a:picLocks noChangeAspect="1"/>
          </p:cNvPicPr>
          <p:nvPr/>
        </p:nvPicPr>
        <p:blipFill>
          <a:blip r:embed="rId6"/>
          <a:stretch>
            <a:fillRect/>
          </a:stretch>
        </p:blipFill>
        <p:spPr>
          <a:xfrm>
            <a:off x="3973249" y="2790898"/>
            <a:ext cx="1537970" cy="1955800"/>
          </a:xfrm>
          <a:prstGeom prst="rect">
            <a:avLst/>
          </a:prstGeom>
        </p:spPr>
      </p:pic>
      <p:pic>
        <p:nvPicPr>
          <p:cNvPr id="13" name="図 12">
            <a:extLst>
              <a:ext uri="{FF2B5EF4-FFF2-40B4-BE49-F238E27FC236}">
                <a16:creationId xmlns:a16="http://schemas.microsoft.com/office/drawing/2014/main" id="{A16586FE-1B43-7849-AECD-269BE860E9E7}"/>
              </a:ext>
            </a:extLst>
          </p:cNvPr>
          <p:cNvPicPr>
            <a:picLocks noChangeAspect="1"/>
          </p:cNvPicPr>
          <p:nvPr/>
        </p:nvPicPr>
        <p:blipFill>
          <a:blip r:embed="rId7"/>
          <a:stretch>
            <a:fillRect/>
          </a:stretch>
        </p:blipFill>
        <p:spPr>
          <a:xfrm>
            <a:off x="3386690" y="1152084"/>
            <a:ext cx="3086100" cy="1460500"/>
          </a:xfrm>
          <a:prstGeom prst="rect">
            <a:avLst/>
          </a:prstGeom>
        </p:spPr>
      </p:pic>
    </p:spTree>
    <p:custDataLst>
      <p:tags r:id="rId1"/>
    </p:custDataLst>
    <p:extLst>
      <p:ext uri="{BB962C8B-B14F-4D97-AF65-F5344CB8AC3E}">
        <p14:creationId xmlns:p14="http://schemas.microsoft.com/office/powerpoint/2010/main" val="283841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10" name="図 9">
            <a:extLst>
              <a:ext uri="{FF2B5EF4-FFF2-40B4-BE49-F238E27FC236}">
                <a16:creationId xmlns:a16="http://schemas.microsoft.com/office/drawing/2014/main" id="{79D23DE4-E44D-6942-A79D-B47BCADFAD73}"/>
              </a:ext>
            </a:extLst>
          </p:cNvPr>
          <p:cNvPicPr>
            <a:picLocks noChangeAspect="1"/>
          </p:cNvPicPr>
          <p:nvPr/>
        </p:nvPicPr>
        <p:blipFill>
          <a:blip r:embed="rId5"/>
          <a:stretch>
            <a:fillRect/>
          </a:stretch>
        </p:blipFill>
        <p:spPr>
          <a:xfrm>
            <a:off x="3567075" y="1801477"/>
            <a:ext cx="1612900" cy="2844800"/>
          </a:xfrm>
          <a:prstGeom prst="rect">
            <a:avLst/>
          </a:prstGeom>
        </p:spPr>
      </p:pic>
      <p:pic>
        <p:nvPicPr>
          <p:cNvPr id="4" name="図 3">
            <a:extLst>
              <a:ext uri="{FF2B5EF4-FFF2-40B4-BE49-F238E27FC236}">
                <a16:creationId xmlns:a16="http://schemas.microsoft.com/office/drawing/2014/main" id="{2A7F90CE-47FF-DB40-BA22-A512A40FA170}"/>
              </a:ext>
            </a:extLst>
          </p:cNvPr>
          <p:cNvPicPr>
            <a:picLocks noChangeAspect="1"/>
          </p:cNvPicPr>
          <p:nvPr/>
        </p:nvPicPr>
        <p:blipFill>
          <a:blip r:embed="rId6"/>
          <a:stretch>
            <a:fillRect/>
          </a:stretch>
        </p:blipFill>
        <p:spPr>
          <a:xfrm>
            <a:off x="3821075" y="847106"/>
            <a:ext cx="1104900" cy="1104900"/>
          </a:xfrm>
          <a:prstGeom prst="rect">
            <a:avLst/>
          </a:prstGeom>
          <a:effectLst>
            <a:outerShdw blurRad="50800" dist="38100" dir="7980000" sx="98000" sy="98000" algn="r" rotWithShape="0">
              <a:prstClr val="black">
                <a:alpha val="26000"/>
              </a:prstClr>
            </a:outerShdw>
          </a:effectLst>
        </p:spPr>
      </p:pic>
      <p:pic>
        <p:nvPicPr>
          <p:cNvPr id="13" name="図 12">
            <a:extLst>
              <a:ext uri="{FF2B5EF4-FFF2-40B4-BE49-F238E27FC236}">
                <a16:creationId xmlns:a16="http://schemas.microsoft.com/office/drawing/2014/main" id="{301EE7F1-14FA-0F45-8029-E31EB1C7C128}"/>
              </a:ext>
            </a:extLst>
          </p:cNvPr>
          <p:cNvPicPr>
            <a:picLocks noChangeAspect="1"/>
          </p:cNvPicPr>
          <p:nvPr/>
        </p:nvPicPr>
        <p:blipFill rotWithShape="1">
          <a:blip r:embed="rId7"/>
          <a:srcRect l="50031" t="65433" r="4528" b="643"/>
          <a:stretch/>
        </p:blipFill>
        <p:spPr>
          <a:xfrm>
            <a:off x="5393966" y="927007"/>
            <a:ext cx="2888343" cy="1821543"/>
          </a:xfrm>
          <a:prstGeom prst="rect">
            <a:avLst/>
          </a:prstGeom>
          <a:effectLst>
            <a:outerShdw blurRad="50800" dist="38100" dir="8100000" algn="tr" rotWithShape="0">
              <a:prstClr val="black">
                <a:alpha val="24000"/>
              </a:prstClr>
            </a:outerShdw>
          </a:effectLst>
        </p:spPr>
      </p:pic>
      <p:pic>
        <p:nvPicPr>
          <p:cNvPr id="14" name="図 13">
            <a:extLst>
              <a:ext uri="{FF2B5EF4-FFF2-40B4-BE49-F238E27FC236}">
                <a16:creationId xmlns:a16="http://schemas.microsoft.com/office/drawing/2014/main" id="{78D4F062-4585-8841-9CB4-504A686C9DCA}"/>
              </a:ext>
            </a:extLst>
          </p:cNvPr>
          <p:cNvPicPr>
            <a:picLocks noChangeAspect="1"/>
          </p:cNvPicPr>
          <p:nvPr/>
        </p:nvPicPr>
        <p:blipFill rotWithShape="1">
          <a:blip r:embed="rId8"/>
          <a:srcRect l="4824" t="4119" r="3939"/>
          <a:stretch/>
        </p:blipFill>
        <p:spPr>
          <a:xfrm>
            <a:off x="5675085" y="2801257"/>
            <a:ext cx="2895600" cy="1849664"/>
          </a:xfrm>
          <a:prstGeom prst="rect">
            <a:avLst/>
          </a:prstGeom>
          <a:effectLst>
            <a:outerShdw blurRad="50800" dist="38100" dir="8100000" algn="tr" rotWithShape="0">
              <a:prstClr val="black">
                <a:alpha val="24000"/>
              </a:prstClr>
            </a:outerShdw>
          </a:effectLst>
        </p:spPr>
      </p:pic>
      <p:pic>
        <p:nvPicPr>
          <p:cNvPr id="9" name="図 8">
            <a:extLst>
              <a:ext uri="{FF2B5EF4-FFF2-40B4-BE49-F238E27FC236}">
                <a16:creationId xmlns:a16="http://schemas.microsoft.com/office/drawing/2014/main" id="{43E14F06-7772-9745-8E80-04B04B426900}"/>
              </a:ext>
            </a:extLst>
          </p:cNvPr>
          <p:cNvPicPr>
            <a:picLocks noChangeAspect="1"/>
          </p:cNvPicPr>
          <p:nvPr/>
        </p:nvPicPr>
        <p:blipFill rotWithShape="1">
          <a:blip r:embed="rId9"/>
          <a:srcRect t="9149" b="6622"/>
          <a:stretch/>
        </p:blipFill>
        <p:spPr>
          <a:xfrm>
            <a:off x="653511" y="927007"/>
            <a:ext cx="2880000" cy="1937657"/>
          </a:xfrm>
          <a:prstGeom prst="rect">
            <a:avLst/>
          </a:prstGeom>
          <a:effectLst>
            <a:outerShdw blurRad="50800" dist="38100" dir="8100000" algn="tr" rotWithShape="0">
              <a:prstClr val="black">
                <a:alpha val="25000"/>
              </a:prstClr>
            </a:outerShdw>
          </a:effectLst>
        </p:spPr>
      </p:pic>
      <p:pic>
        <p:nvPicPr>
          <p:cNvPr id="11" name="図 10">
            <a:extLst>
              <a:ext uri="{FF2B5EF4-FFF2-40B4-BE49-F238E27FC236}">
                <a16:creationId xmlns:a16="http://schemas.microsoft.com/office/drawing/2014/main" id="{4BEED35F-20FC-904D-80C4-4F503FD1339C}"/>
              </a:ext>
            </a:extLst>
          </p:cNvPr>
          <p:cNvPicPr>
            <a:picLocks noChangeAspect="1"/>
          </p:cNvPicPr>
          <p:nvPr/>
        </p:nvPicPr>
        <p:blipFill>
          <a:blip r:embed="rId10"/>
          <a:stretch>
            <a:fillRect/>
          </a:stretch>
        </p:blipFill>
        <p:spPr>
          <a:xfrm>
            <a:off x="410152" y="2832391"/>
            <a:ext cx="2880000" cy="1810030"/>
          </a:xfrm>
          <a:prstGeom prst="rect">
            <a:avLst/>
          </a:prstGeom>
          <a:effectLst>
            <a:outerShdw blurRad="50800" dist="38100" dir="8100000" algn="tr" rotWithShape="0">
              <a:prstClr val="black">
                <a:alpha val="24000"/>
              </a:prstClr>
            </a:outerShdw>
          </a:effectLst>
        </p:spPr>
      </p:pic>
    </p:spTree>
    <p:custDataLst>
      <p:tags r:id="rId1"/>
    </p:custDataLst>
    <p:extLst>
      <p:ext uri="{BB962C8B-B14F-4D97-AF65-F5344CB8AC3E}">
        <p14:creationId xmlns:p14="http://schemas.microsoft.com/office/powerpoint/2010/main" val="376645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3"/>
          <a:stretch>
            <a:fillRect/>
          </a:stretch>
        </p:blipFill>
        <p:spPr>
          <a:xfrm>
            <a:off x="393700" y="252000"/>
            <a:ext cx="8356600" cy="622300"/>
          </a:xfrm>
          <a:prstGeom prst="rect">
            <a:avLst/>
          </a:prstGeom>
        </p:spPr>
      </p:pic>
      <p:pic>
        <p:nvPicPr>
          <p:cNvPr id="4" name="図 3">
            <a:extLst>
              <a:ext uri="{FF2B5EF4-FFF2-40B4-BE49-F238E27FC236}">
                <a16:creationId xmlns:a16="http://schemas.microsoft.com/office/drawing/2014/main" id="{8C9708B2-3383-47F3-8343-89CF683E1098}"/>
              </a:ext>
            </a:extLst>
          </p:cNvPr>
          <p:cNvPicPr>
            <a:picLocks noChangeAspect="1"/>
          </p:cNvPicPr>
          <p:nvPr/>
        </p:nvPicPr>
        <p:blipFill>
          <a:blip r:embed="rId4"/>
          <a:stretch>
            <a:fillRect/>
          </a:stretch>
        </p:blipFill>
        <p:spPr>
          <a:xfrm>
            <a:off x="2611031" y="1010963"/>
            <a:ext cx="4230180" cy="2383200"/>
          </a:xfrm>
          <a:prstGeom prst="rect">
            <a:avLst/>
          </a:prstGeom>
        </p:spPr>
      </p:pic>
      <p:sp>
        <p:nvSpPr>
          <p:cNvPr id="8" name="テキスト ボックス 7">
            <a:extLst>
              <a:ext uri="{FF2B5EF4-FFF2-40B4-BE49-F238E27FC236}">
                <a16:creationId xmlns:a16="http://schemas.microsoft.com/office/drawing/2014/main" id="{BFEF12BF-CD6E-422A-8CB2-E6F6D09AA63F}"/>
              </a:ext>
            </a:extLst>
          </p:cNvPr>
          <p:cNvSpPr txBox="1"/>
          <p:nvPr/>
        </p:nvSpPr>
        <p:spPr>
          <a:xfrm>
            <a:off x="1938131" y="3928164"/>
            <a:ext cx="5575980" cy="369332"/>
          </a:xfrm>
          <a:prstGeom prst="rect">
            <a:avLst/>
          </a:prstGeom>
          <a:noFill/>
        </p:spPr>
        <p:txBody>
          <a:bodyPr wrap="square">
            <a:spAutoFit/>
          </a:bodyPr>
          <a:lstStyle/>
          <a:p>
            <a:r>
              <a:rPr lang="ja-JP" altLang="en-US" sz="1800" dirty="0">
                <a:solidFill>
                  <a:srgbClr val="0070C0"/>
                </a:solidFill>
                <a:latin typeface="HGSｺﾞｼｯｸE" panose="020B0900000000000000" pitchFamily="50" charset="-128"/>
                <a:ea typeface="HGSｺﾞｼｯｸE" panose="020B0900000000000000" pitchFamily="50" charset="-128"/>
                <a:hlinkClick r:id="rId5">
                  <a:extLst>
                    <a:ext uri="{A12FA001-AC4F-418D-AE19-62706E023703}">
                      <ahyp:hlinkClr xmlns:ahyp="http://schemas.microsoft.com/office/drawing/2018/hyperlinkcolor" val="tx"/>
                    </a:ext>
                  </a:extLst>
                </a:hlinkClick>
              </a:rPr>
              <a:t>https://www.youtube.com/watch?v=R5ZictqAaA8</a:t>
            </a:r>
            <a:endParaRPr lang="ja-JP" altLang="en-US" sz="1800" dirty="0">
              <a:solidFill>
                <a:srgbClr val="0070C0"/>
              </a:solidFill>
              <a:latin typeface="HGSｺﾞｼｯｸE" panose="020B0900000000000000" pitchFamily="50" charset="-128"/>
              <a:ea typeface="HGSｺﾞｼｯｸE" panose="020B0900000000000000" pitchFamily="50" charset="-128"/>
            </a:endParaRPr>
          </a:p>
        </p:txBody>
      </p:sp>
      <p:pic>
        <p:nvPicPr>
          <p:cNvPr id="9" name="図 8">
            <a:extLst>
              <a:ext uri="{FF2B5EF4-FFF2-40B4-BE49-F238E27FC236}">
                <a16:creationId xmlns:a16="http://schemas.microsoft.com/office/drawing/2014/main" id="{59C09632-3143-414E-950D-381CB7809EE2}"/>
              </a:ext>
            </a:extLst>
          </p:cNvPr>
          <p:cNvPicPr>
            <a:picLocks noChangeAspect="1"/>
          </p:cNvPicPr>
          <p:nvPr/>
        </p:nvPicPr>
        <p:blipFill>
          <a:blip r:embed="rId6"/>
          <a:stretch>
            <a:fillRect/>
          </a:stretch>
        </p:blipFill>
        <p:spPr>
          <a:xfrm>
            <a:off x="1629889" y="4297496"/>
            <a:ext cx="6023370" cy="274344"/>
          </a:xfrm>
          <a:prstGeom prst="rect">
            <a:avLst/>
          </a:prstGeom>
        </p:spPr>
      </p:pic>
      <p:pic>
        <p:nvPicPr>
          <p:cNvPr id="10" name="図 9">
            <a:extLst>
              <a:ext uri="{FF2B5EF4-FFF2-40B4-BE49-F238E27FC236}">
                <a16:creationId xmlns:a16="http://schemas.microsoft.com/office/drawing/2014/main" id="{517DE26A-0D20-4866-8C79-61594443B063}"/>
              </a:ext>
            </a:extLst>
          </p:cNvPr>
          <p:cNvPicPr>
            <a:picLocks noChangeAspect="1"/>
          </p:cNvPicPr>
          <p:nvPr/>
        </p:nvPicPr>
        <p:blipFill>
          <a:blip r:embed="rId7"/>
          <a:stretch>
            <a:fillRect/>
          </a:stretch>
        </p:blipFill>
        <p:spPr>
          <a:xfrm>
            <a:off x="2040533" y="3478267"/>
            <a:ext cx="4919898" cy="365792"/>
          </a:xfrm>
          <a:prstGeom prst="rect">
            <a:avLst/>
          </a:prstGeom>
        </p:spPr>
      </p:pic>
    </p:spTree>
    <p:extLst>
      <p:ext uri="{BB962C8B-B14F-4D97-AF65-F5344CB8AC3E}">
        <p14:creationId xmlns:p14="http://schemas.microsoft.com/office/powerpoint/2010/main" val="3486794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3"/>
          <a:stretch>
            <a:fillRect/>
          </a:stretch>
        </p:blipFill>
        <p:spPr>
          <a:xfrm>
            <a:off x="393700" y="252000"/>
            <a:ext cx="8356600" cy="622300"/>
          </a:xfrm>
          <a:prstGeom prst="rect">
            <a:avLst/>
          </a:prstGeom>
        </p:spPr>
      </p:pic>
      <p:pic>
        <p:nvPicPr>
          <p:cNvPr id="4" name="図 3">
            <a:extLst>
              <a:ext uri="{FF2B5EF4-FFF2-40B4-BE49-F238E27FC236}">
                <a16:creationId xmlns:a16="http://schemas.microsoft.com/office/drawing/2014/main" id="{D0DD4385-5D2A-4A66-AD41-19CDE8DFA99A}"/>
              </a:ext>
            </a:extLst>
          </p:cNvPr>
          <p:cNvPicPr>
            <a:picLocks noChangeAspect="1"/>
          </p:cNvPicPr>
          <p:nvPr/>
        </p:nvPicPr>
        <p:blipFill>
          <a:blip r:embed="rId4"/>
          <a:stretch>
            <a:fillRect/>
          </a:stretch>
        </p:blipFill>
        <p:spPr>
          <a:xfrm>
            <a:off x="2567990" y="1031026"/>
            <a:ext cx="4230000" cy="2383098"/>
          </a:xfrm>
          <a:prstGeom prst="rect">
            <a:avLst/>
          </a:prstGeom>
        </p:spPr>
      </p:pic>
      <p:sp>
        <p:nvSpPr>
          <p:cNvPr id="5" name="テキスト ボックス 4">
            <a:extLst>
              <a:ext uri="{FF2B5EF4-FFF2-40B4-BE49-F238E27FC236}">
                <a16:creationId xmlns:a16="http://schemas.microsoft.com/office/drawing/2014/main" id="{4B0166B5-A665-40EB-9617-59670E105BE9}"/>
              </a:ext>
            </a:extLst>
          </p:cNvPr>
          <p:cNvSpPr txBox="1"/>
          <p:nvPr/>
        </p:nvSpPr>
        <p:spPr>
          <a:xfrm>
            <a:off x="1938131" y="3928164"/>
            <a:ext cx="5575980" cy="369332"/>
          </a:xfrm>
          <a:prstGeom prst="rect">
            <a:avLst/>
          </a:prstGeom>
          <a:noFill/>
        </p:spPr>
        <p:txBody>
          <a:bodyPr wrap="square">
            <a:spAutoFit/>
          </a:bodyPr>
          <a:lstStyle/>
          <a:p>
            <a:r>
              <a:rPr lang="en-US" altLang="ja-JP" sz="1800" dirty="0">
                <a:solidFill>
                  <a:srgbClr val="0070C0"/>
                </a:solidFill>
                <a:latin typeface="HGSｺﾞｼｯｸE" panose="020B0900000000000000" pitchFamily="50" charset="-128"/>
                <a:ea typeface="HGSｺﾞｼｯｸE" panose="020B0900000000000000" pitchFamily="50" charset="-128"/>
                <a:hlinkClick r:id="rId5"/>
              </a:rPr>
              <a:t>https://www.youtube.com/watch?v=EnN8dZZqhlc</a:t>
            </a:r>
            <a:endParaRPr lang="ja-JP" altLang="en-US" sz="1800" dirty="0">
              <a:solidFill>
                <a:srgbClr val="0070C0"/>
              </a:solidFill>
              <a:latin typeface="HGSｺﾞｼｯｸE" panose="020B0900000000000000" pitchFamily="50" charset="-128"/>
              <a:ea typeface="HGSｺﾞｼｯｸE" panose="020B0900000000000000" pitchFamily="50" charset="-128"/>
            </a:endParaRPr>
          </a:p>
        </p:txBody>
      </p:sp>
      <p:pic>
        <p:nvPicPr>
          <p:cNvPr id="6" name="図 5">
            <a:extLst>
              <a:ext uri="{FF2B5EF4-FFF2-40B4-BE49-F238E27FC236}">
                <a16:creationId xmlns:a16="http://schemas.microsoft.com/office/drawing/2014/main" id="{650EABCF-5983-442B-B4AD-EF39528F0C05}"/>
              </a:ext>
            </a:extLst>
          </p:cNvPr>
          <p:cNvPicPr>
            <a:picLocks noChangeAspect="1"/>
          </p:cNvPicPr>
          <p:nvPr/>
        </p:nvPicPr>
        <p:blipFill>
          <a:blip r:embed="rId6"/>
          <a:stretch>
            <a:fillRect/>
          </a:stretch>
        </p:blipFill>
        <p:spPr>
          <a:xfrm>
            <a:off x="1629889" y="4297496"/>
            <a:ext cx="6023370" cy="274344"/>
          </a:xfrm>
          <a:prstGeom prst="rect">
            <a:avLst/>
          </a:prstGeom>
        </p:spPr>
      </p:pic>
      <p:pic>
        <p:nvPicPr>
          <p:cNvPr id="11" name="図 10">
            <a:extLst>
              <a:ext uri="{FF2B5EF4-FFF2-40B4-BE49-F238E27FC236}">
                <a16:creationId xmlns:a16="http://schemas.microsoft.com/office/drawing/2014/main" id="{469443A5-42EC-4714-BF9A-B53E9479B99B}"/>
              </a:ext>
            </a:extLst>
          </p:cNvPr>
          <p:cNvPicPr>
            <a:picLocks noChangeAspect="1"/>
          </p:cNvPicPr>
          <p:nvPr/>
        </p:nvPicPr>
        <p:blipFill>
          <a:blip r:embed="rId7"/>
          <a:stretch>
            <a:fillRect/>
          </a:stretch>
        </p:blipFill>
        <p:spPr>
          <a:xfrm>
            <a:off x="2125496" y="3482151"/>
            <a:ext cx="5114987" cy="377985"/>
          </a:xfrm>
          <a:prstGeom prst="rect">
            <a:avLst/>
          </a:prstGeom>
        </p:spPr>
      </p:pic>
    </p:spTree>
    <p:extLst>
      <p:ext uri="{BB962C8B-B14F-4D97-AF65-F5344CB8AC3E}">
        <p14:creationId xmlns:p14="http://schemas.microsoft.com/office/powerpoint/2010/main" val="517330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6" name="図 5">
            <a:extLst>
              <a:ext uri="{FF2B5EF4-FFF2-40B4-BE49-F238E27FC236}">
                <a16:creationId xmlns:a16="http://schemas.microsoft.com/office/drawing/2014/main" id="{B77C75D5-832A-9D45-A6C1-73693B727147}"/>
              </a:ext>
            </a:extLst>
          </p:cNvPr>
          <p:cNvPicPr>
            <a:picLocks noChangeAspect="1"/>
          </p:cNvPicPr>
          <p:nvPr/>
        </p:nvPicPr>
        <p:blipFill>
          <a:blip r:embed="rId5"/>
          <a:stretch>
            <a:fillRect/>
          </a:stretch>
        </p:blipFill>
        <p:spPr>
          <a:xfrm>
            <a:off x="1817680" y="3918971"/>
            <a:ext cx="6718300" cy="635000"/>
          </a:xfrm>
          <a:prstGeom prst="rect">
            <a:avLst/>
          </a:prstGeom>
        </p:spPr>
      </p:pic>
      <p:pic>
        <p:nvPicPr>
          <p:cNvPr id="9" name="図 8">
            <a:extLst>
              <a:ext uri="{FF2B5EF4-FFF2-40B4-BE49-F238E27FC236}">
                <a16:creationId xmlns:a16="http://schemas.microsoft.com/office/drawing/2014/main" id="{B6ACB7E8-36B2-614E-8A99-193B6F15A942}"/>
              </a:ext>
            </a:extLst>
          </p:cNvPr>
          <p:cNvPicPr>
            <a:picLocks noChangeAspect="1"/>
          </p:cNvPicPr>
          <p:nvPr/>
        </p:nvPicPr>
        <p:blipFill>
          <a:blip r:embed="rId6"/>
          <a:stretch>
            <a:fillRect/>
          </a:stretch>
        </p:blipFill>
        <p:spPr>
          <a:xfrm>
            <a:off x="1817680" y="3187154"/>
            <a:ext cx="6718300" cy="635000"/>
          </a:xfrm>
          <a:prstGeom prst="rect">
            <a:avLst/>
          </a:prstGeom>
        </p:spPr>
      </p:pic>
      <p:pic>
        <p:nvPicPr>
          <p:cNvPr id="11" name="図 10">
            <a:extLst>
              <a:ext uri="{FF2B5EF4-FFF2-40B4-BE49-F238E27FC236}">
                <a16:creationId xmlns:a16="http://schemas.microsoft.com/office/drawing/2014/main" id="{89DDD905-0892-6C4F-AD92-B8FB88FBDE8C}"/>
              </a:ext>
            </a:extLst>
          </p:cNvPr>
          <p:cNvPicPr>
            <a:picLocks noChangeAspect="1"/>
          </p:cNvPicPr>
          <p:nvPr/>
        </p:nvPicPr>
        <p:blipFill>
          <a:blip r:embed="rId7"/>
          <a:stretch>
            <a:fillRect/>
          </a:stretch>
        </p:blipFill>
        <p:spPr>
          <a:xfrm>
            <a:off x="1817680" y="2455338"/>
            <a:ext cx="6718300" cy="635000"/>
          </a:xfrm>
          <a:prstGeom prst="rect">
            <a:avLst/>
          </a:prstGeom>
        </p:spPr>
      </p:pic>
      <p:pic>
        <p:nvPicPr>
          <p:cNvPr id="17" name="図 16">
            <a:extLst>
              <a:ext uri="{FF2B5EF4-FFF2-40B4-BE49-F238E27FC236}">
                <a16:creationId xmlns:a16="http://schemas.microsoft.com/office/drawing/2014/main" id="{05729D51-5479-AE44-BF95-A7737E512DEE}"/>
              </a:ext>
            </a:extLst>
          </p:cNvPr>
          <p:cNvPicPr>
            <a:picLocks noChangeAspect="1"/>
          </p:cNvPicPr>
          <p:nvPr/>
        </p:nvPicPr>
        <p:blipFill>
          <a:blip r:embed="rId8"/>
          <a:stretch>
            <a:fillRect/>
          </a:stretch>
        </p:blipFill>
        <p:spPr>
          <a:xfrm>
            <a:off x="1817680" y="1723522"/>
            <a:ext cx="6718300" cy="635000"/>
          </a:xfrm>
          <a:prstGeom prst="rect">
            <a:avLst/>
          </a:prstGeom>
        </p:spPr>
      </p:pic>
      <p:pic>
        <p:nvPicPr>
          <p:cNvPr id="19" name="図 18">
            <a:extLst>
              <a:ext uri="{FF2B5EF4-FFF2-40B4-BE49-F238E27FC236}">
                <a16:creationId xmlns:a16="http://schemas.microsoft.com/office/drawing/2014/main" id="{3706384B-DCEA-034A-95D0-379CC4203D97}"/>
              </a:ext>
            </a:extLst>
          </p:cNvPr>
          <p:cNvPicPr>
            <a:picLocks noChangeAspect="1"/>
          </p:cNvPicPr>
          <p:nvPr/>
        </p:nvPicPr>
        <p:blipFill>
          <a:blip r:embed="rId9"/>
          <a:stretch>
            <a:fillRect/>
          </a:stretch>
        </p:blipFill>
        <p:spPr>
          <a:xfrm>
            <a:off x="1817680" y="1004406"/>
            <a:ext cx="6718300" cy="622300"/>
          </a:xfrm>
          <a:prstGeom prst="rect">
            <a:avLst/>
          </a:prstGeom>
        </p:spPr>
      </p:pic>
      <p:pic>
        <p:nvPicPr>
          <p:cNvPr id="4" name="図 3">
            <a:extLst>
              <a:ext uri="{FF2B5EF4-FFF2-40B4-BE49-F238E27FC236}">
                <a16:creationId xmlns:a16="http://schemas.microsoft.com/office/drawing/2014/main" id="{613A1AE0-A9FB-874B-9B7B-44DC3E10019D}"/>
              </a:ext>
            </a:extLst>
          </p:cNvPr>
          <p:cNvPicPr>
            <a:picLocks noChangeAspect="1"/>
          </p:cNvPicPr>
          <p:nvPr/>
        </p:nvPicPr>
        <p:blipFill>
          <a:blip r:embed="rId10"/>
          <a:stretch>
            <a:fillRect/>
          </a:stretch>
        </p:blipFill>
        <p:spPr>
          <a:xfrm>
            <a:off x="227123" y="1835887"/>
            <a:ext cx="1844426" cy="2682801"/>
          </a:xfrm>
          <a:prstGeom prst="rect">
            <a:avLst/>
          </a:prstGeom>
        </p:spPr>
      </p:pic>
    </p:spTree>
    <p:custDataLst>
      <p:tags r:id="rId1"/>
    </p:custDataLst>
    <p:extLst>
      <p:ext uri="{BB962C8B-B14F-4D97-AF65-F5344CB8AC3E}">
        <p14:creationId xmlns:p14="http://schemas.microsoft.com/office/powerpoint/2010/main" val="258499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7" name="図 6">
            <a:extLst>
              <a:ext uri="{FF2B5EF4-FFF2-40B4-BE49-F238E27FC236}">
                <a16:creationId xmlns:a16="http://schemas.microsoft.com/office/drawing/2014/main" id="{0C22DD2F-90D4-084E-9D15-4B7B58497382}"/>
              </a:ext>
            </a:extLst>
          </p:cNvPr>
          <p:cNvPicPr>
            <a:picLocks noChangeAspect="1"/>
          </p:cNvPicPr>
          <p:nvPr/>
        </p:nvPicPr>
        <p:blipFill rotWithShape="1">
          <a:blip r:embed="rId5"/>
          <a:srcRect l="50031" t="65433" r="4528" b="643"/>
          <a:stretch/>
        </p:blipFill>
        <p:spPr>
          <a:xfrm>
            <a:off x="3744686" y="874300"/>
            <a:ext cx="2888343" cy="1821543"/>
          </a:xfrm>
          <a:prstGeom prst="rect">
            <a:avLst/>
          </a:prstGeom>
          <a:effectLst>
            <a:outerShdw blurRad="50800" dist="38100" dir="8100000" algn="tr" rotWithShape="0">
              <a:prstClr val="black">
                <a:alpha val="24000"/>
              </a:prstClr>
            </a:outerShdw>
          </a:effectLst>
        </p:spPr>
      </p:pic>
      <p:pic>
        <p:nvPicPr>
          <p:cNvPr id="8" name="図 7">
            <a:extLst>
              <a:ext uri="{FF2B5EF4-FFF2-40B4-BE49-F238E27FC236}">
                <a16:creationId xmlns:a16="http://schemas.microsoft.com/office/drawing/2014/main" id="{1D9556E0-5BCB-0449-A1A9-648E3D2E08BA}"/>
              </a:ext>
            </a:extLst>
          </p:cNvPr>
          <p:cNvPicPr>
            <a:picLocks noChangeAspect="1"/>
          </p:cNvPicPr>
          <p:nvPr/>
        </p:nvPicPr>
        <p:blipFill rotWithShape="1">
          <a:blip r:embed="rId6"/>
          <a:srcRect l="4824" t="4119" r="3939"/>
          <a:stretch/>
        </p:blipFill>
        <p:spPr>
          <a:xfrm>
            <a:off x="4238171" y="2801257"/>
            <a:ext cx="2895600" cy="1849664"/>
          </a:xfrm>
          <a:prstGeom prst="rect">
            <a:avLst/>
          </a:prstGeom>
          <a:effectLst>
            <a:outerShdw blurRad="50800" dist="38100" dir="8100000" algn="tr" rotWithShape="0">
              <a:prstClr val="black">
                <a:alpha val="24000"/>
              </a:prstClr>
            </a:outerShdw>
          </a:effectLst>
        </p:spPr>
      </p:pic>
      <p:pic>
        <p:nvPicPr>
          <p:cNvPr id="11" name="図 10">
            <a:extLst>
              <a:ext uri="{FF2B5EF4-FFF2-40B4-BE49-F238E27FC236}">
                <a16:creationId xmlns:a16="http://schemas.microsoft.com/office/drawing/2014/main" id="{C3296F19-116C-7843-9392-C4503CED7839}"/>
              </a:ext>
            </a:extLst>
          </p:cNvPr>
          <p:cNvPicPr>
            <a:picLocks noChangeAspect="1"/>
          </p:cNvPicPr>
          <p:nvPr/>
        </p:nvPicPr>
        <p:blipFill>
          <a:blip r:embed="rId7"/>
          <a:stretch>
            <a:fillRect/>
          </a:stretch>
        </p:blipFill>
        <p:spPr>
          <a:xfrm>
            <a:off x="6426291" y="874300"/>
            <a:ext cx="2200275" cy="1581150"/>
          </a:xfrm>
          <a:prstGeom prst="rect">
            <a:avLst/>
          </a:prstGeom>
        </p:spPr>
      </p:pic>
      <p:pic>
        <p:nvPicPr>
          <p:cNvPr id="12" name="図 11">
            <a:extLst>
              <a:ext uri="{FF2B5EF4-FFF2-40B4-BE49-F238E27FC236}">
                <a16:creationId xmlns:a16="http://schemas.microsoft.com/office/drawing/2014/main" id="{5854E012-A45E-634A-8D7B-A27CE5A80A67}"/>
              </a:ext>
            </a:extLst>
          </p:cNvPr>
          <p:cNvPicPr>
            <a:picLocks noChangeAspect="1"/>
          </p:cNvPicPr>
          <p:nvPr/>
        </p:nvPicPr>
        <p:blipFill>
          <a:blip r:embed="rId8"/>
          <a:stretch>
            <a:fillRect/>
          </a:stretch>
        </p:blipFill>
        <p:spPr>
          <a:xfrm>
            <a:off x="7216140" y="2315028"/>
            <a:ext cx="1534160" cy="2189480"/>
          </a:xfrm>
          <a:prstGeom prst="rect">
            <a:avLst/>
          </a:prstGeom>
        </p:spPr>
      </p:pic>
      <p:pic>
        <p:nvPicPr>
          <p:cNvPr id="5" name="図 4">
            <a:extLst>
              <a:ext uri="{FF2B5EF4-FFF2-40B4-BE49-F238E27FC236}">
                <a16:creationId xmlns:a16="http://schemas.microsoft.com/office/drawing/2014/main" id="{AD52B6A1-F760-BB4E-90FF-290467AF0FA2}"/>
              </a:ext>
            </a:extLst>
          </p:cNvPr>
          <p:cNvPicPr>
            <a:picLocks noChangeAspect="1"/>
          </p:cNvPicPr>
          <p:nvPr/>
        </p:nvPicPr>
        <p:blipFill rotWithShape="1">
          <a:blip r:embed="rId9"/>
          <a:srcRect t="9149" b="6622"/>
          <a:stretch/>
        </p:blipFill>
        <p:spPr>
          <a:xfrm>
            <a:off x="720336" y="863600"/>
            <a:ext cx="2880000" cy="1937657"/>
          </a:xfrm>
          <a:prstGeom prst="rect">
            <a:avLst/>
          </a:prstGeom>
          <a:effectLst>
            <a:outerShdw blurRad="50800" dist="38100" dir="8100000" algn="tr" rotWithShape="0">
              <a:prstClr val="black">
                <a:alpha val="25000"/>
              </a:prstClr>
            </a:outerShdw>
          </a:effectLst>
        </p:spPr>
      </p:pic>
      <p:pic>
        <p:nvPicPr>
          <p:cNvPr id="2" name="図 1">
            <a:extLst>
              <a:ext uri="{FF2B5EF4-FFF2-40B4-BE49-F238E27FC236}">
                <a16:creationId xmlns:a16="http://schemas.microsoft.com/office/drawing/2014/main" id="{8B2468E0-2CF3-FC4D-9B6A-9192B6B09631}"/>
              </a:ext>
            </a:extLst>
          </p:cNvPr>
          <p:cNvPicPr>
            <a:picLocks noChangeAspect="1"/>
          </p:cNvPicPr>
          <p:nvPr/>
        </p:nvPicPr>
        <p:blipFill>
          <a:blip r:embed="rId10"/>
          <a:stretch>
            <a:fillRect/>
          </a:stretch>
        </p:blipFill>
        <p:spPr>
          <a:xfrm>
            <a:off x="1202795" y="2805112"/>
            <a:ext cx="2880000" cy="1810030"/>
          </a:xfrm>
          <a:prstGeom prst="rect">
            <a:avLst/>
          </a:prstGeom>
          <a:effectLst>
            <a:outerShdw blurRad="50800" dist="38100" dir="8100000" algn="tr" rotWithShape="0">
              <a:prstClr val="black">
                <a:alpha val="24000"/>
              </a:prstClr>
            </a:outerShdw>
          </a:effectLst>
        </p:spPr>
      </p:pic>
    </p:spTree>
    <p:custDataLst>
      <p:tags r:id="rId1"/>
    </p:custDataLst>
    <p:extLst>
      <p:ext uri="{BB962C8B-B14F-4D97-AF65-F5344CB8AC3E}">
        <p14:creationId xmlns:p14="http://schemas.microsoft.com/office/powerpoint/2010/main" val="9325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62F51B6-6E5F-8E4A-B104-F20507FE68DB}"/>
              </a:ext>
            </a:extLst>
          </p:cNvPr>
          <p:cNvPicPr>
            <a:picLocks noChangeAspect="1"/>
          </p:cNvPicPr>
          <p:nvPr/>
        </p:nvPicPr>
        <p:blipFill>
          <a:blip r:embed="rId4"/>
          <a:stretch>
            <a:fillRect/>
          </a:stretch>
        </p:blipFill>
        <p:spPr>
          <a:xfrm>
            <a:off x="0" y="874300"/>
            <a:ext cx="9144000" cy="3817620"/>
          </a:xfrm>
          <a:prstGeom prst="rect">
            <a:avLst/>
          </a:prstGeom>
          <a:effectLst>
            <a:softEdge rad="190500"/>
          </a:effectLst>
        </p:spPr>
      </p:pic>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5"/>
          <a:stretch>
            <a:fillRect/>
          </a:stretch>
        </p:blipFill>
        <p:spPr>
          <a:xfrm>
            <a:off x="393700" y="252000"/>
            <a:ext cx="8356600" cy="622300"/>
          </a:xfrm>
          <a:prstGeom prst="rect">
            <a:avLst/>
          </a:prstGeom>
        </p:spPr>
      </p:pic>
      <p:pic>
        <p:nvPicPr>
          <p:cNvPr id="2" name="図 1">
            <a:extLst>
              <a:ext uri="{FF2B5EF4-FFF2-40B4-BE49-F238E27FC236}">
                <a16:creationId xmlns:a16="http://schemas.microsoft.com/office/drawing/2014/main" id="{0489B892-BFE3-A74F-9DF3-482AFC41D252}"/>
              </a:ext>
            </a:extLst>
          </p:cNvPr>
          <p:cNvPicPr>
            <a:picLocks noChangeAspect="1"/>
          </p:cNvPicPr>
          <p:nvPr/>
        </p:nvPicPr>
        <p:blipFill>
          <a:blip r:embed="rId6"/>
          <a:stretch>
            <a:fillRect/>
          </a:stretch>
        </p:blipFill>
        <p:spPr>
          <a:xfrm>
            <a:off x="7161769" y="2231657"/>
            <a:ext cx="1694815" cy="2288540"/>
          </a:xfrm>
          <a:prstGeom prst="rect">
            <a:avLst/>
          </a:prstGeom>
        </p:spPr>
      </p:pic>
      <p:pic>
        <p:nvPicPr>
          <p:cNvPr id="9" name="図 8">
            <a:extLst>
              <a:ext uri="{FF2B5EF4-FFF2-40B4-BE49-F238E27FC236}">
                <a16:creationId xmlns:a16="http://schemas.microsoft.com/office/drawing/2014/main" id="{30CD1EAB-5B41-674D-B4B1-08F7BC727E43}"/>
              </a:ext>
            </a:extLst>
          </p:cNvPr>
          <p:cNvPicPr>
            <a:picLocks noChangeAspect="1"/>
          </p:cNvPicPr>
          <p:nvPr/>
        </p:nvPicPr>
        <p:blipFill>
          <a:blip r:embed="rId7"/>
          <a:stretch>
            <a:fillRect/>
          </a:stretch>
        </p:blipFill>
        <p:spPr>
          <a:xfrm>
            <a:off x="1361410" y="82809"/>
            <a:ext cx="1104900" cy="1104900"/>
          </a:xfrm>
          <a:prstGeom prst="rect">
            <a:avLst/>
          </a:prstGeom>
          <a:effectLst>
            <a:outerShdw blurRad="50800" dist="38100" dir="7980000" sx="98000" sy="98000" algn="r" rotWithShape="0">
              <a:prstClr val="black">
                <a:alpha val="26000"/>
              </a:prstClr>
            </a:outerShdw>
          </a:effectLst>
        </p:spPr>
      </p:pic>
      <p:pic>
        <p:nvPicPr>
          <p:cNvPr id="11" name="図 10">
            <a:extLst>
              <a:ext uri="{FF2B5EF4-FFF2-40B4-BE49-F238E27FC236}">
                <a16:creationId xmlns:a16="http://schemas.microsoft.com/office/drawing/2014/main" id="{E42BBB89-C928-144F-BAF5-7F48A8E9ABF9}"/>
              </a:ext>
            </a:extLst>
          </p:cNvPr>
          <p:cNvPicPr>
            <a:picLocks noChangeAspect="1"/>
          </p:cNvPicPr>
          <p:nvPr/>
        </p:nvPicPr>
        <p:blipFill>
          <a:blip r:embed="rId8"/>
          <a:stretch>
            <a:fillRect/>
          </a:stretch>
        </p:blipFill>
        <p:spPr>
          <a:xfrm>
            <a:off x="3332275" y="1437907"/>
            <a:ext cx="2667000" cy="1587500"/>
          </a:xfrm>
          <a:prstGeom prst="rect">
            <a:avLst/>
          </a:prstGeom>
        </p:spPr>
      </p:pic>
    </p:spTree>
    <p:custDataLst>
      <p:tags r:id="rId1"/>
    </p:custDataLst>
    <p:extLst>
      <p:ext uri="{BB962C8B-B14F-4D97-AF65-F5344CB8AC3E}">
        <p14:creationId xmlns:p14="http://schemas.microsoft.com/office/powerpoint/2010/main" val="294340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9" presetClass="exit" presetSubtype="0" fill="hold" nodeType="afterEffect">
                                  <p:stCondLst>
                                    <p:cond delay="2000"/>
                                  </p:stCondLst>
                                  <p:childTnLst>
                                    <p:animEffect transition="out" filter="dissolve">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1129299-889D-584F-BB91-CF5CF8094CEC}"/>
              </a:ext>
            </a:extLst>
          </p:cNvPr>
          <p:cNvPicPr>
            <a:picLocks noChangeAspect="1"/>
          </p:cNvPicPr>
          <p:nvPr/>
        </p:nvPicPr>
        <p:blipFill>
          <a:blip r:embed="rId4"/>
          <a:stretch>
            <a:fillRect/>
          </a:stretch>
        </p:blipFill>
        <p:spPr>
          <a:xfrm>
            <a:off x="0" y="874300"/>
            <a:ext cx="9144000" cy="3817620"/>
          </a:xfrm>
          <a:prstGeom prst="rect">
            <a:avLst/>
          </a:prstGeom>
          <a:effectLst>
            <a:softEdge rad="127000"/>
          </a:effectLst>
        </p:spPr>
      </p:pic>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5"/>
          <a:stretch>
            <a:fillRect/>
          </a:stretch>
        </p:blipFill>
        <p:spPr>
          <a:xfrm>
            <a:off x="393700" y="252000"/>
            <a:ext cx="8356600" cy="622300"/>
          </a:xfrm>
          <a:prstGeom prst="rect">
            <a:avLst/>
          </a:prstGeom>
        </p:spPr>
      </p:pic>
      <p:pic>
        <p:nvPicPr>
          <p:cNvPr id="2" name="図 1">
            <a:extLst>
              <a:ext uri="{FF2B5EF4-FFF2-40B4-BE49-F238E27FC236}">
                <a16:creationId xmlns:a16="http://schemas.microsoft.com/office/drawing/2014/main" id="{B058BFB4-F736-5B45-AFFA-DBDC319E0E3B}"/>
              </a:ext>
            </a:extLst>
          </p:cNvPr>
          <p:cNvPicPr>
            <a:picLocks noChangeAspect="1"/>
          </p:cNvPicPr>
          <p:nvPr/>
        </p:nvPicPr>
        <p:blipFill>
          <a:blip r:embed="rId6"/>
          <a:stretch>
            <a:fillRect/>
          </a:stretch>
        </p:blipFill>
        <p:spPr>
          <a:xfrm rot="400758">
            <a:off x="7038902" y="1911939"/>
            <a:ext cx="1867535" cy="2374900"/>
          </a:xfrm>
          <a:prstGeom prst="rect">
            <a:avLst/>
          </a:prstGeom>
        </p:spPr>
      </p:pic>
    </p:spTree>
    <p:custDataLst>
      <p:tags r:id="rId1"/>
    </p:custDataLst>
    <p:extLst>
      <p:ext uri="{BB962C8B-B14F-4D97-AF65-F5344CB8AC3E}">
        <p14:creationId xmlns:p14="http://schemas.microsoft.com/office/powerpoint/2010/main" val="340400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grpSp>
        <p:nvGrpSpPr>
          <p:cNvPr id="2" name="グループ化 1">
            <a:extLst>
              <a:ext uri="{FF2B5EF4-FFF2-40B4-BE49-F238E27FC236}">
                <a16:creationId xmlns:a16="http://schemas.microsoft.com/office/drawing/2014/main" id="{1F9603D8-0DB8-364D-98F6-56D0D4D0784D}"/>
              </a:ext>
            </a:extLst>
          </p:cNvPr>
          <p:cNvGrpSpPr/>
          <p:nvPr/>
        </p:nvGrpSpPr>
        <p:grpSpPr>
          <a:xfrm>
            <a:off x="90000" y="978195"/>
            <a:ext cx="8964000" cy="3607982"/>
            <a:chOff x="90000" y="978195"/>
            <a:chExt cx="8964000" cy="3607982"/>
          </a:xfrm>
        </p:grpSpPr>
        <p:sp>
          <p:nvSpPr>
            <p:cNvPr id="5" name="角丸四角形 4">
              <a:extLst>
                <a:ext uri="{FF2B5EF4-FFF2-40B4-BE49-F238E27FC236}">
                  <a16:creationId xmlns:a16="http://schemas.microsoft.com/office/drawing/2014/main" id="{FD2ADD2C-64F0-8B4E-A036-4BC9BC8AAD46}"/>
                </a:ext>
              </a:extLst>
            </p:cNvPr>
            <p:cNvSpPr/>
            <p:nvPr/>
          </p:nvSpPr>
          <p:spPr>
            <a:xfrm>
              <a:off x="90000" y="978195"/>
              <a:ext cx="8964000" cy="3607982"/>
            </a:xfrm>
            <a:prstGeom prst="roundRect">
              <a:avLst>
                <a:gd name="adj" fmla="val 8096"/>
              </a:avLst>
            </a:prstGeom>
            <a:solidFill>
              <a:srgbClr val="DAF695">
                <a:alpha val="90588"/>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6EA827A7-BD3B-A346-A845-290B6EB0EE65}"/>
                </a:ext>
              </a:extLst>
            </p:cNvPr>
            <p:cNvPicPr>
              <a:picLocks noChangeAspect="1"/>
            </p:cNvPicPr>
            <p:nvPr/>
          </p:nvPicPr>
          <p:blipFill>
            <a:blip r:embed="rId5"/>
            <a:stretch>
              <a:fillRect/>
            </a:stretch>
          </p:blipFill>
          <p:spPr>
            <a:xfrm>
              <a:off x="442594" y="1410993"/>
              <a:ext cx="8258810" cy="1946910"/>
            </a:xfrm>
            <a:prstGeom prst="rect">
              <a:avLst/>
            </a:prstGeom>
          </p:spPr>
        </p:pic>
      </p:grpSp>
      <p:grpSp>
        <p:nvGrpSpPr>
          <p:cNvPr id="18" name="グループ化 17">
            <a:extLst>
              <a:ext uri="{FF2B5EF4-FFF2-40B4-BE49-F238E27FC236}">
                <a16:creationId xmlns:a16="http://schemas.microsoft.com/office/drawing/2014/main" id="{A2BE40BA-47C0-1D4C-ACFC-35E4F3E44BC7}"/>
              </a:ext>
            </a:extLst>
          </p:cNvPr>
          <p:cNvGrpSpPr/>
          <p:nvPr/>
        </p:nvGrpSpPr>
        <p:grpSpPr>
          <a:xfrm>
            <a:off x="431001" y="2961326"/>
            <a:ext cx="8270403" cy="1297280"/>
            <a:chOff x="473926" y="2966743"/>
            <a:chExt cx="8270403" cy="1297280"/>
          </a:xfrm>
        </p:grpSpPr>
        <p:pic>
          <p:nvPicPr>
            <p:cNvPr id="4" name="図 3">
              <a:extLst>
                <a:ext uri="{FF2B5EF4-FFF2-40B4-BE49-F238E27FC236}">
                  <a16:creationId xmlns:a16="http://schemas.microsoft.com/office/drawing/2014/main" id="{EC97ED27-3166-8946-AA08-7A3CC37FFC73}"/>
                </a:ext>
              </a:extLst>
            </p:cNvPr>
            <p:cNvPicPr>
              <a:picLocks noChangeAspect="1"/>
            </p:cNvPicPr>
            <p:nvPr/>
          </p:nvPicPr>
          <p:blipFill>
            <a:blip r:embed="rId6"/>
            <a:stretch>
              <a:fillRect/>
            </a:stretch>
          </p:blipFill>
          <p:spPr>
            <a:xfrm>
              <a:off x="473926" y="3590923"/>
              <a:ext cx="8216900" cy="673100"/>
            </a:xfrm>
            <a:prstGeom prst="rect">
              <a:avLst/>
            </a:prstGeom>
          </p:spPr>
        </p:pic>
        <p:pic>
          <p:nvPicPr>
            <p:cNvPr id="11" name="図 10">
              <a:extLst>
                <a:ext uri="{FF2B5EF4-FFF2-40B4-BE49-F238E27FC236}">
                  <a16:creationId xmlns:a16="http://schemas.microsoft.com/office/drawing/2014/main" id="{77E866F0-EE87-B748-98EC-514E189876D8}"/>
                </a:ext>
              </a:extLst>
            </p:cNvPr>
            <p:cNvPicPr>
              <a:picLocks noChangeAspect="1"/>
            </p:cNvPicPr>
            <p:nvPr/>
          </p:nvPicPr>
          <p:blipFill>
            <a:blip r:embed="rId7"/>
            <a:stretch>
              <a:fillRect/>
            </a:stretch>
          </p:blipFill>
          <p:spPr>
            <a:xfrm>
              <a:off x="7198993" y="2966743"/>
              <a:ext cx="1545336" cy="402336"/>
            </a:xfrm>
            <a:prstGeom prst="rect">
              <a:avLst/>
            </a:prstGeom>
          </p:spPr>
        </p:pic>
      </p:grpSp>
      <p:grpSp>
        <p:nvGrpSpPr>
          <p:cNvPr id="16" name="グループ化 15">
            <a:extLst>
              <a:ext uri="{FF2B5EF4-FFF2-40B4-BE49-F238E27FC236}">
                <a16:creationId xmlns:a16="http://schemas.microsoft.com/office/drawing/2014/main" id="{E8977D38-9663-2E4A-B466-C8C29ED2B5FC}"/>
              </a:ext>
            </a:extLst>
          </p:cNvPr>
          <p:cNvGrpSpPr/>
          <p:nvPr/>
        </p:nvGrpSpPr>
        <p:grpSpPr>
          <a:xfrm>
            <a:off x="457752" y="2961326"/>
            <a:ext cx="8216900" cy="1297280"/>
            <a:chOff x="473926" y="2966743"/>
            <a:chExt cx="8216900" cy="1297280"/>
          </a:xfrm>
        </p:grpSpPr>
        <p:pic>
          <p:nvPicPr>
            <p:cNvPr id="10" name="図 9">
              <a:extLst>
                <a:ext uri="{FF2B5EF4-FFF2-40B4-BE49-F238E27FC236}">
                  <a16:creationId xmlns:a16="http://schemas.microsoft.com/office/drawing/2014/main" id="{A2DFA6F0-A0FC-6C4C-B73B-0FCCBCEDD0EA}"/>
                </a:ext>
              </a:extLst>
            </p:cNvPr>
            <p:cNvPicPr>
              <a:picLocks noChangeAspect="1"/>
            </p:cNvPicPr>
            <p:nvPr/>
          </p:nvPicPr>
          <p:blipFill>
            <a:blip r:embed="rId8"/>
            <a:stretch>
              <a:fillRect/>
            </a:stretch>
          </p:blipFill>
          <p:spPr>
            <a:xfrm>
              <a:off x="4932905" y="2966743"/>
              <a:ext cx="1545336" cy="402336"/>
            </a:xfrm>
            <a:prstGeom prst="rect">
              <a:avLst/>
            </a:prstGeom>
          </p:spPr>
        </p:pic>
        <p:pic>
          <p:nvPicPr>
            <p:cNvPr id="7" name="図 6">
              <a:extLst>
                <a:ext uri="{FF2B5EF4-FFF2-40B4-BE49-F238E27FC236}">
                  <a16:creationId xmlns:a16="http://schemas.microsoft.com/office/drawing/2014/main" id="{3C4E1E0E-46BA-B942-A1C1-C7B75770D834}"/>
                </a:ext>
              </a:extLst>
            </p:cNvPr>
            <p:cNvPicPr>
              <a:picLocks noChangeAspect="1"/>
            </p:cNvPicPr>
            <p:nvPr/>
          </p:nvPicPr>
          <p:blipFill>
            <a:blip r:embed="rId9"/>
            <a:stretch>
              <a:fillRect/>
            </a:stretch>
          </p:blipFill>
          <p:spPr>
            <a:xfrm>
              <a:off x="473926" y="3590923"/>
              <a:ext cx="8216900" cy="673100"/>
            </a:xfrm>
            <a:prstGeom prst="rect">
              <a:avLst/>
            </a:prstGeom>
          </p:spPr>
        </p:pic>
      </p:grpSp>
      <p:grpSp>
        <p:nvGrpSpPr>
          <p:cNvPr id="15" name="グループ化 14">
            <a:extLst>
              <a:ext uri="{FF2B5EF4-FFF2-40B4-BE49-F238E27FC236}">
                <a16:creationId xmlns:a16="http://schemas.microsoft.com/office/drawing/2014/main" id="{24BEFA3B-1846-214F-99D4-A481BD44FE1C}"/>
              </a:ext>
            </a:extLst>
          </p:cNvPr>
          <p:cNvGrpSpPr/>
          <p:nvPr/>
        </p:nvGrpSpPr>
        <p:grpSpPr>
          <a:xfrm>
            <a:off x="457752" y="2961326"/>
            <a:ext cx="8216900" cy="1297280"/>
            <a:chOff x="473926" y="2966743"/>
            <a:chExt cx="8216900" cy="1297280"/>
          </a:xfrm>
        </p:grpSpPr>
        <p:pic>
          <p:nvPicPr>
            <p:cNvPr id="9" name="図 8">
              <a:extLst>
                <a:ext uri="{FF2B5EF4-FFF2-40B4-BE49-F238E27FC236}">
                  <a16:creationId xmlns:a16="http://schemas.microsoft.com/office/drawing/2014/main" id="{EF43E673-72B7-8C46-820C-04205B18ABCE}"/>
                </a:ext>
              </a:extLst>
            </p:cNvPr>
            <p:cNvPicPr>
              <a:picLocks noChangeAspect="1"/>
            </p:cNvPicPr>
            <p:nvPr/>
          </p:nvPicPr>
          <p:blipFill>
            <a:blip r:embed="rId10"/>
            <a:stretch>
              <a:fillRect/>
            </a:stretch>
          </p:blipFill>
          <p:spPr>
            <a:xfrm>
              <a:off x="2680264" y="2966743"/>
              <a:ext cx="1545336" cy="402336"/>
            </a:xfrm>
            <a:prstGeom prst="rect">
              <a:avLst/>
            </a:prstGeom>
          </p:spPr>
        </p:pic>
        <p:pic>
          <p:nvPicPr>
            <p:cNvPr id="14" name="図 13">
              <a:extLst>
                <a:ext uri="{FF2B5EF4-FFF2-40B4-BE49-F238E27FC236}">
                  <a16:creationId xmlns:a16="http://schemas.microsoft.com/office/drawing/2014/main" id="{D3123670-9979-2049-8F39-61B77271FE06}"/>
                </a:ext>
              </a:extLst>
            </p:cNvPr>
            <p:cNvPicPr>
              <a:picLocks noChangeAspect="1"/>
            </p:cNvPicPr>
            <p:nvPr/>
          </p:nvPicPr>
          <p:blipFill>
            <a:blip r:embed="rId11"/>
            <a:stretch>
              <a:fillRect/>
            </a:stretch>
          </p:blipFill>
          <p:spPr>
            <a:xfrm>
              <a:off x="473926" y="3590923"/>
              <a:ext cx="8216900" cy="673100"/>
            </a:xfrm>
            <a:prstGeom prst="rect">
              <a:avLst/>
            </a:prstGeom>
          </p:spPr>
        </p:pic>
      </p:grpSp>
      <p:grpSp>
        <p:nvGrpSpPr>
          <p:cNvPr id="8" name="グループ化 7">
            <a:extLst>
              <a:ext uri="{FF2B5EF4-FFF2-40B4-BE49-F238E27FC236}">
                <a16:creationId xmlns:a16="http://schemas.microsoft.com/office/drawing/2014/main" id="{FD6EDD8A-547F-4C48-B775-630D3E426A59}"/>
              </a:ext>
            </a:extLst>
          </p:cNvPr>
          <p:cNvGrpSpPr/>
          <p:nvPr/>
        </p:nvGrpSpPr>
        <p:grpSpPr>
          <a:xfrm>
            <a:off x="387123" y="2961326"/>
            <a:ext cx="8270403" cy="1297280"/>
            <a:chOff x="420423" y="2966743"/>
            <a:chExt cx="8270403" cy="1297280"/>
          </a:xfrm>
        </p:grpSpPr>
        <p:pic>
          <p:nvPicPr>
            <p:cNvPr id="12" name="図 11">
              <a:extLst>
                <a:ext uri="{FF2B5EF4-FFF2-40B4-BE49-F238E27FC236}">
                  <a16:creationId xmlns:a16="http://schemas.microsoft.com/office/drawing/2014/main" id="{5180B385-9BF1-9D4A-824E-7A9EC78C845F}"/>
                </a:ext>
              </a:extLst>
            </p:cNvPr>
            <p:cNvPicPr>
              <a:picLocks noChangeAspect="1"/>
            </p:cNvPicPr>
            <p:nvPr/>
          </p:nvPicPr>
          <p:blipFill>
            <a:blip r:embed="rId12"/>
            <a:stretch>
              <a:fillRect/>
            </a:stretch>
          </p:blipFill>
          <p:spPr>
            <a:xfrm>
              <a:off x="420423" y="2966743"/>
              <a:ext cx="1545336" cy="402336"/>
            </a:xfrm>
            <a:prstGeom prst="rect">
              <a:avLst/>
            </a:prstGeom>
          </p:spPr>
        </p:pic>
        <p:pic>
          <p:nvPicPr>
            <p:cNvPr id="17" name="図 16">
              <a:extLst>
                <a:ext uri="{FF2B5EF4-FFF2-40B4-BE49-F238E27FC236}">
                  <a16:creationId xmlns:a16="http://schemas.microsoft.com/office/drawing/2014/main" id="{3BE8E0BD-357E-B84D-95F4-D58E0604ED97}"/>
                </a:ext>
              </a:extLst>
            </p:cNvPr>
            <p:cNvPicPr>
              <a:picLocks noChangeAspect="1"/>
            </p:cNvPicPr>
            <p:nvPr/>
          </p:nvPicPr>
          <p:blipFill>
            <a:blip r:embed="rId13"/>
            <a:stretch>
              <a:fillRect/>
            </a:stretch>
          </p:blipFill>
          <p:spPr>
            <a:xfrm>
              <a:off x="473926" y="3590923"/>
              <a:ext cx="8216900" cy="673100"/>
            </a:xfrm>
            <a:prstGeom prst="rect">
              <a:avLst/>
            </a:prstGeom>
          </p:spPr>
        </p:pic>
      </p:grpSp>
    </p:spTree>
    <p:custDataLst>
      <p:tags r:id="rId1"/>
    </p:custDataLst>
    <p:extLst>
      <p:ext uri="{BB962C8B-B14F-4D97-AF65-F5344CB8AC3E}">
        <p14:creationId xmlns:p14="http://schemas.microsoft.com/office/powerpoint/2010/main" val="166564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5"/>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3"/>
          <a:stretch>
            <a:fillRect/>
          </a:stretch>
        </p:blipFill>
        <p:spPr>
          <a:xfrm>
            <a:off x="393700" y="252000"/>
            <a:ext cx="8356600" cy="622300"/>
          </a:xfrm>
          <a:prstGeom prst="rect">
            <a:avLst/>
          </a:prstGeom>
        </p:spPr>
      </p:pic>
      <p:pic>
        <p:nvPicPr>
          <p:cNvPr id="28" name="図 27">
            <a:extLst>
              <a:ext uri="{FF2B5EF4-FFF2-40B4-BE49-F238E27FC236}">
                <a16:creationId xmlns:a16="http://schemas.microsoft.com/office/drawing/2014/main" id="{DD46D595-1FCF-2F4F-9645-79C2F2A4450B}"/>
              </a:ext>
            </a:extLst>
          </p:cNvPr>
          <p:cNvPicPr>
            <a:picLocks noChangeAspect="1"/>
          </p:cNvPicPr>
          <p:nvPr/>
        </p:nvPicPr>
        <p:blipFill>
          <a:blip r:embed="rId4"/>
          <a:stretch>
            <a:fillRect/>
          </a:stretch>
        </p:blipFill>
        <p:spPr>
          <a:xfrm>
            <a:off x="513990" y="967896"/>
            <a:ext cx="8115646" cy="3528000"/>
          </a:xfrm>
          <a:prstGeom prst="rect">
            <a:avLst/>
          </a:prstGeom>
        </p:spPr>
      </p:pic>
      <p:pic>
        <p:nvPicPr>
          <p:cNvPr id="21" name="図 20">
            <a:extLst>
              <a:ext uri="{FF2B5EF4-FFF2-40B4-BE49-F238E27FC236}">
                <a16:creationId xmlns:a16="http://schemas.microsoft.com/office/drawing/2014/main" id="{B74E881D-78F1-B54B-BD92-99D3DED2DA0A}"/>
              </a:ext>
            </a:extLst>
          </p:cNvPr>
          <p:cNvPicPr>
            <a:picLocks noChangeAspect="1"/>
          </p:cNvPicPr>
          <p:nvPr/>
        </p:nvPicPr>
        <p:blipFill>
          <a:blip r:embed="rId5"/>
          <a:stretch>
            <a:fillRect/>
          </a:stretch>
        </p:blipFill>
        <p:spPr>
          <a:xfrm>
            <a:off x="513990" y="967896"/>
            <a:ext cx="8115647" cy="3528000"/>
          </a:xfrm>
          <a:prstGeom prst="rect">
            <a:avLst/>
          </a:prstGeom>
        </p:spPr>
      </p:pic>
      <p:pic>
        <p:nvPicPr>
          <p:cNvPr id="26" name="図 25">
            <a:extLst>
              <a:ext uri="{FF2B5EF4-FFF2-40B4-BE49-F238E27FC236}">
                <a16:creationId xmlns:a16="http://schemas.microsoft.com/office/drawing/2014/main" id="{33CAC82A-4BC9-C34D-B732-17E3B77D9232}"/>
              </a:ext>
            </a:extLst>
          </p:cNvPr>
          <p:cNvPicPr>
            <a:picLocks noChangeAspect="1"/>
          </p:cNvPicPr>
          <p:nvPr/>
        </p:nvPicPr>
        <p:blipFill>
          <a:blip r:embed="rId6"/>
          <a:stretch>
            <a:fillRect/>
          </a:stretch>
        </p:blipFill>
        <p:spPr>
          <a:xfrm>
            <a:off x="513990" y="967896"/>
            <a:ext cx="8115647" cy="3528000"/>
          </a:xfrm>
          <a:prstGeom prst="rect">
            <a:avLst/>
          </a:prstGeom>
        </p:spPr>
      </p:pic>
      <p:pic>
        <p:nvPicPr>
          <p:cNvPr id="24" name="図 23">
            <a:extLst>
              <a:ext uri="{FF2B5EF4-FFF2-40B4-BE49-F238E27FC236}">
                <a16:creationId xmlns:a16="http://schemas.microsoft.com/office/drawing/2014/main" id="{80A1D261-A120-8243-A4A0-11E955D15E18}"/>
              </a:ext>
            </a:extLst>
          </p:cNvPr>
          <p:cNvPicPr>
            <a:picLocks noChangeAspect="1"/>
          </p:cNvPicPr>
          <p:nvPr/>
        </p:nvPicPr>
        <p:blipFill>
          <a:blip r:embed="rId7"/>
          <a:stretch>
            <a:fillRect/>
          </a:stretch>
        </p:blipFill>
        <p:spPr>
          <a:xfrm>
            <a:off x="516343" y="967896"/>
            <a:ext cx="8110941" cy="3527999"/>
          </a:xfrm>
          <a:prstGeom prst="rect">
            <a:avLst/>
          </a:prstGeom>
        </p:spPr>
      </p:pic>
      <p:grpSp>
        <p:nvGrpSpPr>
          <p:cNvPr id="4" name="グループ化 3">
            <a:extLst>
              <a:ext uri="{FF2B5EF4-FFF2-40B4-BE49-F238E27FC236}">
                <a16:creationId xmlns:a16="http://schemas.microsoft.com/office/drawing/2014/main" id="{B0119C62-D2D4-9B4B-9777-A2EB107166A3}"/>
              </a:ext>
            </a:extLst>
          </p:cNvPr>
          <p:cNvGrpSpPr/>
          <p:nvPr/>
        </p:nvGrpSpPr>
        <p:grpSpPr>
          <a:xfrm>
            <a:off x="467680" y="967896"/>
            <a:ext cx="8208265" cy="3594099"/>
            <a:chOff x="467681" y="934846"/>
            <a:chExt cx="8208265" cy="3594099"/>
          </a:xfrm>
        </p:grpSpPr>
        <p:sp>
          <p:nvSpPr>
            <p:cNvPr id="2" name="角丸四角形 1">
              <a:extLst>
                <a:ext uri="{FF2B5EF4-FFF2-40B4-BE49-F238E27FC236}">
                  <a16:creationId xmlns:a16="http://schemas.microsoft.com/office/drawing/2014/main" id="{2FF2C709-D644-9B45-9E8B-B086B9B0FB5B}"/>
                </a:ext>
              </a:extLst>
            </p:cNvPr>
            <p:cNvSpPr/>
            <p:nvPr/>
          </p:nvSpPr>
          <p:spPr>
            <a:xfrm>
              <a:off x="467682" y="934846"/>
              <a:ext cx="8208264" cy="3561050"/>
            </a:xfrm>
            <a:prstGeom prst="roundRect">
              <a:avLst>
                <a:gd name="adj" fmla="val 52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457CD4D6-B738-B648-B8C5-847C54984713}"/>
                </a:ext>
              </a:extLst>
            </p:cNvPr>
            <p:cNvPicPr>
              <a:picLocks noChangeAspect="1"/>
            </p:cNvPicPr>
            <p:nvPr/>
          </p:nvPicPr>
          <p:blipFill>
            <a:blip r:embed="rId8"/>
            <a:stretch>
              <a:fillRect/>
            </a:stretch>
          </p:blipFill>
          <p:spPr>
            <a:xfrm>
              <a:off x="467681" y="934846"/>
              <a:ext cx="8208264" cy="3594099"/>
            </a:xfrm>
            <a:prstGeom prst="rect">
              <a:avLst/>
            </a:prstGeom>
          </p:spPr>
        </p:pic>
      </p:grpSp>
    </p:spTree>
    <p:extLst>
      <p:ext uri="{BB962C8B-B14F-4D97-AF65-F5344CB8AC3E}">
        <p14:creationId xmlns:p14="http://schemas.microsoft.com/office/powerpoint/2010/main" val="47489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1B2D334-B7C2-2B44-91F6-70E9A80F318A}"/>
              </a:ext>
            </a:extLst>
          </p:cNvPr>
          <p:cNvPicPr>
            <a:picLocks noChangeAspect="1"/>
          </p:cNvPicPr>
          <p:nvPr/>
        </p:nvPicPr>
        <p:blipFill>
          <a:blip r:embed="rId3"/>
          <a:stretch>
            <a:fillRect/>
          </a:stretch>
        </p:blipFill>
        <p:spPr>
          <a:xfrm>
            <a:off x="393700" y="252000"/>
            <a:ext cx="8356600" cy="622300"/>
          </a:xfrm>
          <a:prstGeom prst="rect">
            <a:avLst/>
          </a:prstGeom>
        </p:spPr>
      </p:pic>
      <p:pic>
        <p:nvPicPr>
          <p:cNvPr id="5" name="図 4">
            <a:extLst>
              <a:ext uri="{FF2B5EF4-FFF2-40B4-BE49-F238E27FC236}">
                <a16:creationId xmlns:a16="http://schemas.microsoft.com/office/drawing/2014/main" id="{996D42AE-8A79-A74E-9C1F-6DBFD4964EF7}"/>
              </a:ext>
            </a:extLst>
          </p:cNvPr>
          <p:cNvPicPr>
            <a:picLocks noChangeAspect="1"/>
          </p:cNvPicPr>
          <p:nvPr/>
        </p:nvPicPr>
        <p:blipFill>
          <a:blip r:embed="rId4"/>
          <a:stretch>
            <a:fillRect/>
          </a:stretch>
        </p:blipFill>
        <p:spPr>
          <a:xfrm>
            <a:off x="203200" y="930536"/>
            <a:ext cx="8737600" cy="3644900"/>
          </a:xfrm>
          <a:prstGeom prst="rect">
            <a:avLst/>
          </a:prstGeom>
        </p:spPr>
      </p:pic>
    </p:spTree>
    <p:extLst>
      <p:ext uri="{BB962C8B-B14F-4D97-AF65-F5344CB8AC3E}">
        <p14:creationId xmlns:p14="http://schemas.microsoft.com/office/powerpoint/2010/main" val="16119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6758F42-9FEC-0A49-8B86-4370DF3D2944}"/>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3" name="図 2">
            <a:extLst>
              <a:ext uri="{FF2B5EF4-FFF2-40B4-BE49-F238E27FC236}">
                <a16:creationId xmlns:a16="http://schemas.microsoft.com/office/drawing/2014/main" id="{79CBDE87-46F3-EB4C-9159-5EB6BD6F10F1}"/>
              </a:ext>
            </a:extLst>
          </p:cNvPr>
          <p:cNvPicPr>
            <a:picLocks noChangeAspect="1"/>
          </p:cNvPicPr>
          <p:nvPr/>
        </p:nvPicPr>
        <p:blipFill>
          <a:blip r:embed="rId5"/>
          <a:srcRect/>
          <a:stretch/>
        </p:blipFill>
        <p:spPr>
          <a:xfrm>
            <a:off x="1123950" y="821340"/>
            <a:ext cx="6801089" cy="3825339"/>
          </a:xfrm>
          <a:prstGeom prst="rect">
            <a:avLst/>
          </a:prstGeom>
        </p:spPr>
      </p:pic>
    </p:spTree>
    <p:custDataLst>
      <p:tags r:id="rId1"/>
    </p:custDataLst>
    <p:extLst>
      <p:ext uri="{BB962C8B-B14F-4D97-AF65-F5344CB8AC3E}">
        <p14:creationId xmlns:p14="http://schemas.microsoft.com/office/powerpoint/2010/main" val="7980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BB02E49-44B9-BF48-B414-8EF72770EE93}"/>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3" name="図 2">
            <a:extLst>
              <a:ext uri="{FF2B5EF4-FFF2-40B4-BE49-F238E27FC236}">
                <a16:creationId xmlns:a16="http://schemas.microsoft.com/office/drawing/2014/main" id="{4696F587-BB0B-DE40-97DE-134EDABF3839}"/>
              </a:ext>
            </a:extLst>
          </p:cNvPr>
          <p:cNvPicPr>
            <a:picLocks noChangeAspect="1"/>
          </p:cNvPicPr>
          <p:nvPr/>
        </p:nvPicPr>
        <p:blipFill>
          <a:blip r:embed="rId5"/>
          <a:stretch>
            <a:fillRect/>
          </a:stretch>
        </p:blipFill>
        <p:spPr>
          <a:xfrm>
            <a:off x="222250" y="936000"/>
            <a:ext cx="8699500" cy="3670300"/>
          </a:xfrm>
          <a:prstGeom prst="rect">
            <a:avLst/>
          </a:prstGeom>
        </p:spPr>
      </p:pic>
    </p:spTree>
    <p:custDataLst>
      <p:tags r:id="rId1"/>
    </p:custDataLst>
    <p:extLst>
      <p:ext uri="{BB962C8B-B14F-4D97-AF65-F5344CB8AC3E}">
        <p14:creationId xmlns:p14="http://schemas.microsoft.com/office/powerpoint/2010/main" val="138720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FEC93A2D-A4BD-4C66-BD03-29C6D25EDE49"/>
  <p:tag name="ISPRING_CMI5_LAUNCH_METHOD" val="any window"/>
  <p:tag name="ISPRING_SCORM_RATE_SLIDES" val="1"/>
  <p:tag name="ISPRINGCLOUDFOLDERID" val="1"/>
  <p:tag name="ISPRINGONLINEFOLDERID" val="1"/>
  <p:tag name="ISPRING_OUTPUT_FOLDER" val="[[&quot;\uFFFD\u001A\uFFFD\uFFFD{C5A91ABB-2A27-44B4-9C34-EA07B6744FC8}&quot;,&quot;\\\\192.168.1.3\\public\\営業企画部進行中\\電事連\\電事連PPT\\PPT\\\u2605納品ファイル\u2605\\2021修正Ver\\関西電力\\元データ&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PASSING_SCORE" val="100.000000"/>
  <p:tag name="ISPRING_CURRENT_PLAYER_ID" val="universal-no-video"/>
  <p:tag name="ISPRING_PRESENTATION_TITLE" val="02社会科版「住みよいくらしをささえる電気」"/>
  <p:tag name="ISPRING_FIRST_PUBLISH" val="1"/>
  <p:tag name="ISPRING_PRESENTER_PHOTO_0" val="jpg|/9j/4QAYRXhpZgAASUkqAAgAAAAAAAAAAAAAAP/sABFEdWNreQABAAQAAABkAAD/4QN/aHR0cDov&#10;L25zLmFkb2JlLmNvbS94YXAvMS4wLwA8P3hwYWNrZXQgYmVnaW49Iu+7vyIgaWQ9Ilc1TTBNcENl&#10;aGlIenJlU3pOVGN6a2M5ZCI/PiA8eDp4bXBtZXRhIHhtbG5zOng9ImFkb2JlOm5zOm1ldGEvIiB4&#10;OnhtcHRrPSJBZG9iZSBYTVAgQ29yZSA1LjMtYzAxMSA2Ni4xNDU2NjEsIDIwMTIvMDIvMDYtMTQ6&#10;NTY6MjcgICAgICAgICI+IDxyZGY6UkRGIHhtbG5zOnJkZj0iaHR0cDovL3d3dy53My5vcmcvMTk5&#10;OS8wMi8yMi1yZGYtc3ludGF4LW5zIyI+IDxyZGY6RGVzY3JpcHRpb24gcmRmOmFib3V0PSIiIHht&#10;bG5zOnhtcE1NPSJodHRwOi8vbnMuYWRvYmUuY29tL3hhcC8xLjAvbW0vIiB4bWxuczpzdFJlZj0i&#10;aHR0cDovL25zLmFkb2JlLmNvbS94YXAvMS4wL3NUeXBlL1Jlc291cmNlUmVmIyIgeG1sbnM6eG1w&#10;PSJodHRwOi8vbnMuYWRvYmUuY29tL3hhcC8xLjAvIiB4bXBNTTpPcmlnaW5hbERvY3VtZW50SUQ9&#10;InhtcC5kaWQ6NmVhY2FmMTctMDA4OC00YjRkLWIwMzItMjg4OGRmMzBmYjkzIiB4bXBNTTpEb2N1&#10;bWVudElEPSJ4bXAuZGlkOkVBQzhFQkZCQzZBNzExRTY5RjJDRkI5OThBQURCREEwIiB4bXBNTTpJ&#10;bnN0YW5jZUlEPSJ4bXAuaWlkOkVBQzhFQkZBQzZBNzExRTY5RjJDRkI5OThBQURCREEwIiB4bXA6&#10;Q3JlYXRvclRvb2w9IkFkb2JlIFBob3Rvc2hvcCBDQyAyMDE3IChXaW5kb3dzKSI+IDx4bXBNTTpE&#10;ZXJpdmVkRnJvbSBzdFJlZjppbnN0YW5jZUlEPSJ4bXAuaWlkOjRiZGYwYTFhLTk0ZTItYzg0OS1h&#10;YmMxLTdlNjc1ODY4MTA4MyIgc3RSZWY6ZG9jdW1lbnRJRD0ieG1wLmRpZDo2ZWFjYWYxNy0wMDg4&#10;LTRiNGQtYjAzMi0yODg4ZGYzMGZiOTMiLz4gPC9yZGY6RGVzY3JpcHRpb24+IDwvcmRmOlJERj4g&#10;PC94OnhtcG1ldGE+IDw/eHBhY2tldCBlbmQ9InIiPz7/7gAOQWRvYmUAZMAAAAAB/9sAhAABAQEB&#10;AQEBAQEBAQEBAQEBAQEBAQEBAQEBAQEBAQEBAQEBAQEBAQEBAQEBAgICAgICAgICAgIDAwMDAwMD&#10;AwMDAQEBAQEBAQIBAQICAgECAgMDAwMDAwMDAwMDAwMDAwMDAwMDAwMDAwMDAwMDAwMDAwMDAwMD&#10;AwMDAwMDAwMDAwP/wAARCAAWAI8DAREAAhEBAxEB/8QAigABAQEAAwEAAAAAAAAAAAAACQgGBAUH&#10;CgEBAQADAQADAAAAAAAAAAAABgcDBAUCAAEIEAAABwEAAQQCAQQDAAAAAAACAwQFBgcIAQkREhMU&#10;ABUhIiMWFzInGBEAAgICAQMDAwQBBAMBAAAAAQIDBBEFEiETBgAxIkEyFFEjFQcWcYFCJLFicjP/&#10;2gAMAwEAAhEDEQA/AFM0F5AtMyu6LFeq3n9zVFXhtxzqlILGAaC8fMCYXiU0wsZYFMOwpqv6OpbH&#10;ci3V7GQ4nfMNSApQ7cKKH7OAAH9Aabw3SQauGO7DTs3BVjnkb8fZyMqTgyp3DWbtLhcqMAZCZPXJ&#10;9SjY+RbGW9I1aS1DXM7xIoloIrNERG/ATjuHLYPXPVsDpgepUhW9PISQ2T1wtjQdvxsuPX1bFMtB&#10;7hd3jhqckt4qlPDTpREVJNsxxuUSyUREM1QdcnNm4YyG8Xp+Jxevv/Elzw3w0vAurpVZO5ShnbEG&#10;1m6Tc+LjsOeCPwbgkmJBxbl9PXDq+SeQhZjsLNhOFqWJf3ddF/8Anx5Ke6o5OvIcmTKdRj0w1W+U&#10;7/X+FLKs21YxYkivWmtBTfHTJDJIsik0nl06LY29md2tjCoptjRQwRA10n+iYa1FCTGp2sZiYZxh&#10;5BZkzv8A9etb8tr6+hJXTVW6SXTInNIoKrFgW/fbudAvLDnILANjBIbVPL0g0E1y0kzXq9lqoRuD&#10;SSzqBhR2hw6lsZUY6Ej3Hot6j8gW5qGZJBCZn5BfHe4TY6ayZ9mrLo5317OLKgEtclvASGt1alhr&#10;JdE2FvhDomNQlNbMcc1IhlmBTGGF94MVB2PhviG4lS5U02+Wp2UWNqyU0ikQD4yjlIHYyDDF3Ads&#10;5YA9PRGn5H5HrkatY2WnNjuMXE72GkRiflGcLxAQ/EKvxXGASOvq/wDGG6dtaV0DDa9S6k8ZNqRl&#10;IeXKLKitLs2nk1lCrhqcG9LJFsXPnVeM0WLcCRORBYOqlBYOiN5zn895+DfKfEvFNFppbp1/kNey&#10;fhE9g1e13CCVD9ty+MAnoPp6R6HyDf7XZJWNvTTQD5SLD3+5wGASvJQvuQOv6+tDuDSevKA00iqS&#10;Habs97WWhHX+069rKn8DUrbp8NgDe/KGXrW9zGc6nqp0e1zacRz3qP1wQmAGHve8F3vPzX8U0fjO&#10;40LbK5SgRa8ixSSzbCaEPIy8gVSOnMFBH05fT1n32z3mv2q0qtiR2mRpEjjqRyFUUgHk72os9T78&#10;fRh0Hr/yBhubVv6q2tcODh/n0U49oUmH6ZsxSzqex1QaSmXV9KdgRiOUiaeE0ZgWticHtIv53qo0&#10;4s3vs693HjfhA1WtMkGuVDA/E/nzx8hz9+4lF2nx7c5FjK/YAQM+iuu3PlJv3QkltmEq5H4sT8fg&#10;OnBriiLPvxRnB+4kEkemWx1pTT1pZHetUtE6sPY7dYp6qL1lW7Fn+j80WnBnCPSeSRGTyw7qq7bJ&#10;r2SkAVpSlRKdW5FhASl56lmjOESCY+U6LRa3yVfHXih1kkADSytYntQuGRJEUca8Uq9CVJCHJb3A&#10;GS10O22l7Sncq8l1JekcawxQSLxZkYnlO8bdRkZYdB9Scej3bdr+Vh8uugM5SOmrTOvun4Ffdi6D&#10;h8efKGiKq86ynYEUWoWep0YJMRFmxXXknP4FzJalYSeH99Qg76iLAzl8U/ryPUXd5BbrjU2Zq8Va&#10;RlsuK80fzsxn4cyJE+wupOPqMZJyPf8Al77Krq5a8350Mc0k6KYFM0bfGBx8+IKN94VgM/qDj1rs&#10;tbp8mVhuFOw5poa3LQRZTf7IrbcruyvWfHWQW1b4VKw1kgzW/wAolDYwR5DCQjTDcVLQcNZzvepv&#10;7QegEPW8h8R8EopasvdrV32KRS69WW0FhgP3SMqxszF8EIHGP+XX2GbUeQ+U22ghWrNKtNnjuEGu&#10;TJMB0RSZFVQuQWK9c/HA9Kdc0p8hUG0dWMrqSMRq1M8XPEkFeyGrXdsa2x7zPZ/6V5e0VsyaTIVy&#10;JbMYHxYH4HsgC0roik4EiEsCw9Maon2sg8Nt6KxBsXkr7yrIZElBJW1FlVMKqQRHJ9Y24kdSXPEH&#10;iuuy+Q19rFLTVJtXOnBkIAaCTDESlsjmh+11yD0HHqeoc3/5adsqeUkoh1x0B9Lmo4NFHV1qDKmz&#10;GZjkgW5xkbVIYhJHefKnpqsKFqHFvES5MMVNDLV4yA8bjQfGf61rSf114ofyxbqXA410kirNdosy&#10;5CMjqsYVonwcrJMOyoP7gOR6n+18w3y/j/j2K5U3UjYx1LQU4LBlLOWEi5GCkR7rY+BGD6WjBu8b&#10;Wv2X3mfd1s5UT13QsSYFFiFRan9J59l8FlE2WHroavli/SUgAxlxJVGYs+GKAlkAUFnfUM6YAoXe&#10;GTny7xLX6erU/i6uw/MuSMIi9irZSRYxhwgqpy5h3jAycY5DBPsx8f39vY2LAuz1DBWRe4FhngdG&#10;fqhYztjiVVs9M+xyB7+IW75F5Ftm4EmWPH1a7TXcGjD8zueitsuytkaWCLRpEv8AsCiFKppVzhUv&#10;k0lOQGpwLBJxJTiyx/DwaMZi4rq6/wAKg8U1h8g81rtNblRhVojkWdiMdycp1jRMg8chs++GHA6N&#10;ryWXf3v4nxmYJXjYGe18eKrn7IQ2Q7tgjlgqB7ZByOfQHkyeMtz5PkjyRz+LKn3ily7TezY+vZll&#10;TXTDyFHPomzxQxKVRFezdt4eAlaFUAogr3FdU9AEZK1f42/gkXkNI+SeCQydjA79Fg3erufcR8hm&#10;WM4ypXJPXAyGVPVDymTT2RpvK5EExJ7VoYEUyj6tjpG4zhgcDOOuCCyXaJ3flLLlakWlbFyw5Kwu&#10;zb1ziDZHHltlMosEoXDOJwwSPs6xQrkRKk0v2fbL9reR3vBHqCgeo+BdJ4l5D5DfOu1lWVp1bDll&#10;KrH+vcZgAmP0PyPsAT09KNpv9Rp6v5l+dFiIyuCCz/8Awo6t/t0/UgeiDOvPypy8hTv6KHRhhrlu&#10;kjUqh/jfe3JhTTaZZ8C3uRDxKZE9+nXVrudy4tJcEbb/AEmlfGL1TmdKIb1VIGr/AK7rMPDrJke8&#10;UYPs1DGNLORxRE9mrjBVn+ucggEuo/8AN8wnX/IoQq1QwK0W4h2hwcsze6zHIYJnAxggnoUSqLyq&#10;5MvCi7HuGv5UrWymp61mdiTjPjpxuY73bRQSNOcjfIyihbo4JuPjn3rUYkJUoT1DcNSIIBKA973n&#10;Bmy/r7yPUbeDWXo1WvZnSOOyMtXbuMFV+4AcL1DEMAwXrx9IaXl2n2GvlvVXLSwRM7w9BMOAJK8C&#10;erdMDBKk9M+iv2rJZTGt0PmbqVh6mCQuFV626F/6Yh+gVru+2Jaco52bPk+j1HapzgwyP90vZExw&#10;ljyS6miN+Qv09p5nevPGIKsviK73ayd61NOav7z1gFihjHbWNrFO0ycQxGIygAwf+I9GN09hfITq&#10;9evagihE/wC2s5LPI55l1hs11bJUHLh8nl+p9HPVtm3DK600tJGiOymKJIPpPSc7kSSqq81zG2uT&#10;WQ5sEHXzaRT2Q1vvauhxdxeC4u3hNZFCZ4SRossZqMXftqAjcbKnq6t7XV5XSVptfVRDNJScpEGk&#10;EaRrLrZeYXk37gKNL0D/AGrgvQmv2at2aMGMRXbDMI0tLzkwhdnMd1OJbiPgQwj68fuOfozzvXBe&#10;nPHPBZbGTFOerH0MgZdIzyUZrRMMJlDxcripbnx7kjY4y4EiRgk0wPYEyRW5uZqlUYV/UYo4LnDQ&#10;xPd3DofNZqs//eo0XerGlotIogXkqoQhQ8UDFlVOKg+y46eqXq642njUU8P/AFbVtVndoAqsZWwz&#10;MOQYcmwAWbkce5z19Ce/XNbLI8R6g1+jvK5H93v9oQeu0mVpTa1doWtya5M4nDdLIYbqb6gcok61&#10;u3sDepMA6BTc71R0AhEfTAoVlVOHVa+WGTdJR8dfw+OvJIbaRTEhlHxiaA2FdZWYqOBPt7MWKqQ0&#10;mwtxyprGt7hfIXlRBXZ4QCGPWQSiAqYwoY8h1yMEAZIVfJrzP87+QLReb7n1ZbFxQxpzjTtpQVwv&#10;mbNi3rQrlc5FDJEEpUUgjDQcYolLg3oUpwEYBj+wWT3vDB+0c98iip7nw6jvdZrq9Wy16eGQV0YB&#10;gkayJ0LORhOZI5fQn2HRdqHs67yK1q7tyaxCKsUid1lyOTsjfaqA9eIHT6ge59S35Hin+79HO3DM&#10;02tNWauW0ECZnOU+K61dINp429euVurjCbPY7PiDQ8RJ4Wq/mT9JSd9e+7vTBc6EIO/4Rw1elVlv&#10;QwyTt3CE3EFQ4IAAkhaJ2Drgg5b2+g9zyfJib2yKtVeRIhxBfWy2RnOSUkV1UqensPce/wBAM1H1&#10;EsdLd062hzU/yQTDOYwkMYS/FVZtpGwzqmPmqeNiiu2y2mpwosaznflC1LVK81cDnFATAB50P5Ud&#10;vseGs1z/AJ4TnC55fzMMPPD4z3TCRYx7c1ChftIPv6C66mrXrimoGCyqMfxksnH4A4CCQGHPvxYk&#10;t931x6a3B2hq0tvxl23Xlw5dm6eDRN+k0ad4rWeYbIRVPLOySxnEhhRQqMQpc6yGSOjBJkJa2Wom&#10;9QM9qNMF08YQC9fyVeYaS/rPO69zWbCJrcqI6yS24jMnGJSxkkfiqBlOIWYAOAOOT6e+O7Opd8Wl&#10;r3ajrXjZlZI60gjYNIwARF5FiCMyqpJQ55Y9ANtWKU/X1TrmYMEquvbAfzmpTE0JGL9X0JNHlC3P&#10;zX+9PjkpuS1n+MhSIkZ3eLOCblHTCh/EARZhgB8sviFnbXtospmtT0YwwcnYU7Makq3HmkEKvkn7&#10;fkMHqcgEept5LDrquvaPt14rb44AUrMDthl5cXlkK9B7/E5HToSD6uTOMQym+yyAWcooqCWrUCOQ&#10;/eXuVI+PXc3HF14yqDyhAis3DbExjSZya3tMD5OmJlIQiJGUIIRfyEdvbPksNebXflz1tkUxxsbT&#10;X4HID74+1G5DKenyHuD1Hul1UOkkliuivDNSDZzDrrYJxn7X5uoIYdeh9iOh9mj2hNrqpHU2MrhY&#10;dO2y00tonQUHi0zoR2ZY0jhcUhDZXSd2egp+Ex8c1Crdj2I1Y4JzlJgwqFRxYOcDwIPyX+MVtVtf&#10;H9prpqFdtpSpO6WAz9xnMwUZ+fbwA/FSFHQAnrk+nG6mv0dvRtxW5hSs2lRoSqcFURMxweHPJK5O&#10;WPUke3T18v1jTCAxOPUlFmi6afnxLHs5mss93hWqtXNbehj7tL5tI/2bnXooExQ+oELOmeiy1ssi&#10;oD5QgN/upCzTFB4vz9Aa2rdsTXLEtS3AW1DRcZKVMksscaYEvcaScsVJWCbETDoxAVfUjvz1YUrR&#10;R2K8oGyEmUt2AArO7ZMfAJCAGAaWPMinquSx9N14kojny57M8gNdT2wKUu9q1DFKWkyun45ad3Xc&#10;5JoVUY5LGpMvl9hXHDonK3ThMinzGNCeJYerIMN4ErpYExffyU/2Na3Os12lt1ILlSTXyTqJ3ggr&#10;AyTcXQRxwO6L8Y5OQwAcZOSx9PPDoNbcvbOGeatYS4kR7SzSzkJEGVi7yqrEZdcEkkZwMAD1xILX&#10;p+vJJd7rT3ikwTK4dQV6z3Lid4nE9doS6HipwLQjQfUjrVBFzchbRR54Qmc4UP2/OM3nfcLnRj+X&#10;LZ8ZgqJsvItzHZvU47hWKMOB38k5YzKS3JWySPbH+g+60C7yWw1PTa14atl6wMj8T+1gDCiFgFwR&#10;gA9Dn/U6MuryM7XJn+u7s8WWEoLDtaWQjzw4P0CmLhYK8ttfeEPrmUrYHmFNiIZYAMpZ5BnTOCKV&#10;EFjD0Igh7+a52D7vWXLur8h3E1rWwfkhZU7Yyp4AhlmYg/PB6dQSPr6ziomtu1613T62OC7L2C0b&#10;czgguQVMSgj4fr7gH1bWnMWCb5TDk+efH3j64Imx0AXSYpBb82dYM+ROH8DJWMcOjX0mGSn9K5F3&#10;cwInngkzuH7hoftme4XsLaLygtBKdzudpVne53+MKCRXk+Ldx8yRjPNQePyX4g8Rjr3Npo1Ekf8A&#10;Ha2jPGtftZlYoVTBXguI36cSRnoepGTn0INawysLRpu7NCsfiqxahpKhZZLIlMbIddB3yawupkKC&#10;lMfn+FFsMdfHWVRYklcSMC1Om9owmf8AHnsM4CrX7Wx12zqaWXyPbNtbkUbpEtaDkvc+1JOUqhH6&#10;dVJ6f7jIOpBSuUrGyTS65aFaR1Z2mk4nt/cycYmLJ/7Af+D6RymKLj6uppLoGT4QwHE6ZjOO71Mr&#10;61q5vKYSRA/RSQQF/wCLozM3wMXbHRNC36POjqidHo/rg8sqMw5OQWD1GAAfZ7awuxj01fb7qTZy&#10;bODuQyV0Qq6yLh0XusDIrhCkfxR2AJPQH0opUITUbYza/WJSWjLwkSZmBQofizdpcRspYM/yKjIA&#10;6n1Q+sW7w7F68kTntB/rc/QJ9UxNOqjtzkyXkNRQUC9R2OLmE9cykwkb6apLU8FxOuOcfhMM+Qvh&#10;Xt9vI8df+zT42ieLLZGlFl/lXxzMnEcg3E9zjjj7qEzjBzn1vbhfCf5lm3xr/wAn2F6Tfbw5Hjx5&#10;DhnPL2PLHv0x6EOE1J4+mSSXQdWewfGbLYK+3VOX+NotJ5ptMMsg7Y5GojUcDiy1XPYUQ9QCNJOF&#10;kIF6EpS3LTOHHEG86MwkqrXdl5tLBUF/WeQR20pxqxq24+EhGcyOBDJxlc5LKxDqMBh0BIKpS8Xj&#10;lsmpe0z12suwFiu3JAcYRCZU5RqMBWUFSckH3AVnDVKOBmT9OxzEO14eXZEqtZufB2TWeeZgkoSr&#10;m0tGSQ7Qak4VNRPTPJSVCMpzPG5sKhb3jscAswPDy+iHOvLNog8joT+V6qU0o6xUxS2UNmY5JWSx&#10;IgVkOSoCyKv7YyPiR6ZaGix01qLQ34xYebIkjgPYj6DKwoxKsOjEsjEcyc9QR6l5wq3wztMIsqvb&#10;r01ccr2QunEWIkegLNgGjmjY7Rc6lQoFB3KtK/dq9IngW1udQh4FE2N7gnEDqYC1UYb9I4KKPYf2&#10;hJagu6mhVj8XELla8UlY0TAB+4JpBKY8kZy0jq2eRRQOQ9cZ6ngyQS1thanfeGRQZpFmFsSk/AxI&#10;UD4BxgRqVxjkT0PrWeROh6BeXmkW6390TSH25CsmRBv11In+jLReJhdWOu29GlCyQyRqr2DKzIC8&#10;8tlOAglGs+Nw5xSH7oxcIMNP1fCdvuYobT6zUxS62bZMaSixEqV73ZfiqGWQdwdk5JHxPEccEgDP&#10;5Nr9ZJLAt7YPHdjpD8kmJ2aap3F5Fgi/AmQdPqMnOQCfVO+TNJ4rF8qlyS+HjPLBr46u45yEO91N&#10;lvvEdRswBmmRQT0216oSkK4yanApL5xEYA7nRi76+7n5wPBG/sJK8baVb7+Nidu4K5iVi3TnxLg4&#10;f2+4Ee309dfygeINMw2hprue0OBmDEAdeOQpGVzn2I+vXPorceQrwmRU643HWN1ZatWVyWXtCuNR&#10;+BQLTUNriuGNG0CTntcOXS1MW4yAh6Wj6eoEE5YWmGWEPDu+/wBgKH5Na/tiwtVPHquzr1o4mDNJ&#10;JXkllYtnlII8BSo6DIUkdcfUj9JB4BC1httPQmneQEBUlSNAFAwnMnkCepIJAPTPp4s/wGhpvglw&#10;ifi8viS0fWqyTydTDrZYIDJLIdGN3TSwKmw0KOEXOzlSd5JcQgVJU/wcTnkmmFmojvQHAjkW5ubi&#10;p5gLP9gVEt7AInchaRYgwMeIiZIDxUgcSfcHBDjqfVB1tfXWPHez4lYavTLNwkVC5U8yXwsoyQTy&#10;A/TOVPt6HzWVQ+OwGc9O1486umhuxTyqxVW5f22K/wBIjuRJDCrbiyxKgicIdqmRyUNeLHwlOkTg&#10;irQpSEknJxq1Q04CjPyl+N7Lzb+d116DXQ/4yDKIa1GSsIDJ2HBLyCZl7oXLHvuGJDBVBJHoVuqX&#10;jH8VdqzXJBusJ3Z7STGUJ3lI4oY1PaLYUdpeAyCSR19W4rp7LdnXtapvjW13dOZLyRyF1JuH/wA8&#10;VLZVt5QdZyMxENconjEZClVA8mRYwhB7kD6jMDwR3REmC+TvCa7Pf6/UVv8AOtbV2GoKL2PyZo4b&#10;gj64EbCQWe2ev3Rsvtgjp677UtXb2M/+L3Z6mxDN3ezG0lcv0z3FKGDuDpni6t1Oc9fXS7eorOir&#10;TkYXbC23rlvsmShgzPiVigVTWiFqrOx20mKkucugztUVQO9dTa0pJMG0R6tJwsg9IgcAknFegUBy&#10;XL4ntt4uglTxrVaxqMfca80ksXKWI8sJIJpllSFUICkdCy5BzzDeN/Q1bbaNt1eui05QVVSOTjHI&#10;MZZDHEUaRmBJDeytgjGCO20JmzXjalzuj0H5MKhkDeTpGre5xd7SxU1pJOq0UaJ7OqIAyIhMG1By&#10;ZJCTFhKcS0gpOZwsYlIfk6P8x6beeOSNdfSaG3G5oy/krDfbgK3x733xMe2TxJwxIzgdMesmw1m4&#10;Ray7PaVnX8pOyZag5d7r2/tkUcx1A+I9uvX0g2d6W3dCrVUyvSO1o1d9bDijg1t9VxHO0Kq1KRLT&#10;ljaYglCuVIVT3Jz06JsIWFiR9VATmnHlj7znx8CIbutp4la1wraPVSVL/dDGZ7LzEpg5QIVRBklT&#10;yxkAEfXoh1tHyCC6Z9nfSep2yBGsCxgNkYblyZjgZGM465+noussZpOdHbWrrRnkf0THGd22nfLn&#10;Notn/PcmPiMTshcpjymSRd6cp5UT8qe5cxJTEidStbz/ANUpSgTiI56/IIT3yLfduLWR7fR0nlXU&#10;1hG9ix83iAYI6iKdAqMeRCsOYPLkfYArptUHkvPrtpZVG2MxdYoQFSQleSkyROWZegLKeJGMD3zp&#10;7Nzqqjmj8IyC4PIPftgqWfTUfX17AtAURJ2drmMuKQHejFFH6H1NHW5jkKps6d3ih3UBQ8LD0Peg&#10;6Low6tDdrPpNvBrNLThV6BEklecFkTkvyZZJnLLyx0Qcs9fpj1s29Y0Wz18t3ZWZStsFEliADvwb&#10;oDHEnFuOTljxwMe5z6u/yLU3edrQkgdZ7KnmTq6ZYBaQLmLgefna9Xmax5c1tQijWwqLnt8zjrmx&#10;M6V0CDrQf1xUiVg+sD5ig96W8J2mn1tsjY6uHZXHmi7HcsiusbAn7uQMbKxKZ7g4AKeXQn12vJqO&#10;yu1v+lfkpV1jk7vCHvM4IH28SHUqA2OHyJPTqB6MrOmWq4TZVh3+ovJ1uN5yvxvl3Y52gM5yuMxw&#10;TN1wf/8ALwKeMVIy2QgNA+cc+uQ1/RDEs6PhgQnc9eud75DebyOb+V0GpXyHknP8ixyblheH3WUT&#10;HHhx49OOMdPRnU6iqNNH/Hba+dPxbj2YgBjJ5e0DNnly5cuvLOevr0HB1MZYimNt0JKw2Fblo+Nm&#10;YVtYrSadLqtnMfnNRN3aseUugJVEZVI6yjSSXmja1Z6kpKyRFWkIWJgBGWoW/YAfr+X7TyKz5XqX&#10;2Gsq1/O4p4jhJY2jmPdU1kdFlYp1ABLzBipzlU4kevHaOmh8e2C1L083iskUgy8bq8Q7bCZkZo15&#10;dCSAsRAYH7m5A//Z"/>
  <p:tag name="ISPRING_COMPANY_LOGO" val="ISPRING_PRESENTER_PHOTO_0"/>
  <p:tag name="ISPRING_WEBLINKS_TARGET" val="_blank"/>
  <p:tag name="ISPRING_WEBLINKS_TARGETMJT" val="_self"/>
  <p:tag name="ISPRING_PRESENTATION_COURSE_TITLE" val="02社会科版「住みよいくらしをささえる電気」"/>
  <p:tag name="ISPRING_PLAYERS_CUSTOMIZATION_2" val="UEsDBBQAAgAIAJRbE1OJc7bdOQMAAFkJAAAdAAAAdW5pdmVyc2FsLW5vLXZpZGVvL3BsYXllci54bWylVclu2zAQPbtfIfBu0o6bNjEkB2kAo4emCOCm7c2gpbHEWiJVkorifH25SLLlJW3QgwxrOO9xljej8Oa5yIMnkIoJHqExHqEAeCwSxtMIPX6bD6/QzSwsc7oFGSSgYslKbXwfqM4itGfAhggFLIlQxZklpPmQi+ETS0CgoJRMSKa3EZqMzBXdhZMxCgyQqwhlWpdTQuq6xkwZf54qkVeWWuFYFKSUoIBrkMRH0wCnpX47luhtCapl+AcC8xSC92HPivWA9QQLmZKL0WhMft5/WcQZFHTIuNKUx4Bm7waujisab+5FUuWgjGkQeuoFaG1vtaZBqKdsfMUDJeMI+fNlAUrRFBTOeYpI69YStnAPaa1LypMlp08spTaVpWq8XK86DpUJqeNKN+ANbFeCymTZ2XfuITmONlznVGWeTO1n4bg3rEnDeS3t+6kwXC7VKmcqMyf7iJ31ZPikd2VYuMI6GT62MpxbHhRI+F0xCYl7/d4pfmQUaKOa01gLub0zp0aMjQhwJxzshYOtK+4UjrtLFjsK5MPvnFzSWNUxalJdA9WVhKZKg9DNyFcqpevSTMsKQnJg9EjSg4bEp+s707UhzHSRX/61IdbroB+/1CvtcP7/343PhqYtBOMJPM+ZcdFQmAJrMJW3NqzLHNsLu3hUtSp2Q9Oz7DRv+mNSCDSVKZihTqimZGcnZ5AgqTIecSUPoHsH57AZS7PcPPokweHpOZaCys1Jgr2Dc9hcxJsTyM58DreSojbZqaoszZgf1+34vG0FOehFX4at+EJyvOzCuFJaFOzFaXp/Ceqpk6/5TsATg3rRG6BhY8WlWX3dHN+WrJvij6PX57s/j70o2ulco+PVa//19621PNid0G5La1iW3nKwVkFXpXdqp6wq+y4JrGmV67v9ePqb3CEP4j25xE9R/TCzJOoFe4EgAyvDCH24mqCgZon9eI8npmwdgRGM2WK9y53pzH1rwdsSYEzcm/91pWw+Fk1XnRrOtD5seusAflY/Gc2kUlQ8OWic67+nVrlZj7cSaJfZx/E1CnJYm7/jC6NlUUbo/UWX7PXldQN1IT34W30cb5BOE+1ONMRLvU0ibPbN7A9QSwMEFAACAAgAu4IjU8qjA25sBgAAKBkAACYAAAB1bml2ZXJzYWwtbm8tdmlkZW8vY29tbW9uX21lc3NhZ2VzLmxuZ61Z227jNhB9L7D/QBgI0ALb7G6BXRRF4gUtM7YQWdRKdLxpUQiMRdtEJNHVxYn71K/ph/VLOqRkx94LJDkBkiCSMWeGwzNnhvTFx8ckRhuR5VKll7135297SKRzFcl0edmbsquff+2hvOBpxGOVisteqnroY//VDxcxT5clXwr4/9UPCF0kIs/hMe/rp6dnJKPLnjcIsWWRILAHDgmxb+PQwQPihANsXYeMhgMyst1ef6RQAT8rge7EUqYpBIHUwrzIYxmJizc1ajcnlDE6CT3sEqfXH6iiUAka8Ow0NBff2CPMbOqGgykAu0Gv7/KNXPICUojuSoBP89OwA8KY7Y4AEc/nYCDvZCyLLQpEUUAuTkV17CHp9YPTM8iot0sfU+uuuZsObQpp8/0qawYSVlhGUqGUZ5lJXAdAz8G3xA8DiwCohqYsDKaeR31GhhChZotMyrjaEJmjVBUoL9drlRUiQjI1hOJHGU5Up9wE17Ybgnuzvvq17djsNpxQnWtWZikC5y/mxKX+BDtH6IvFC8B7PgmIyyCd3pgy2ut7mchFWogMrVeqUF3wNM1CN6RXoUWnLqsZh84+TUlgdt6dTgbEP9MlfcYog/XsPgrOOji6AT/fINQNODuNUDMMCZhg/7rKieUTeDEMZzYb9/pWJrimzYMsVkgG60yLktjwuKz4VWtnk7ud0mHPq3VjF/eAz++brC06gfq7DR06ArG0RxCWStY83SJHLdWPv3z48Pju/YefOsEEQCjnGAgZpPdvWwC5zKdOJQqhSz7Dbuu/3ezolDm2C4Su/+lmDdS9Ab7C30a7qe8DyWuG2oFRDJ0LhxjFuFUlWvGN0M1nI8WD0QcoApnVfUd/MFfwIi0bK2xIJxhIBHXFfNvSBIVCUFm2fV3JTlmsVAbuchTJnN/FQC3tU7NKf76u6q/iltJSBQIWqYTL9LzZ9cx1KB4akk2A3Xik1WK/KEA6gjeU3uiyeQ0uHtJY8QgtMgGANEB8vY7lvBbRmvdezLeNUfh4Bk0MyE6dAPRruHvT65M0QsOM68V2RPFxQHwAyHgushNsQ8N1Y45wHHdDGNujsQO/TIcwlstVDL9F1zg8AkzwRKNS1HKMg2BG/aFOmlZjjtY8zx9UFh2x9HA/m4Bt16JQCBY7ANfNcg8M/JAw+2WZmBfNYBAlNvyu6wqWCgQMmREDXVJJmRdQNsk6FoUw0Uq9FD6vBiWxUFBfsYDZyXAfvJtia6S5g6euNQ4HbC+hDi/T+aqlHRTnN+vjsBpKoMkh5xtjqtFg1vwM6gJiSLtY0GvQwOsuFrcEhkT402RzMK2C7u1EaSd6c641Jt7Wg4Rm00aqMoc3OiUgTWZH8vNubgICfd1lNna+o60V6m4SW8qNgDiySGSNjkDuLTLURfVpav8eXmHbMZ36S+rxrZn6eLTh6VwfJ+Zc7+kWPotkZD7TtDf+/yrl34gXtdSf1V3CHZLPZ13jOWos36kIXhQiWRdNrnXC6vBPiUKX+HdDaLP00/zvh/IX2ZmDMf7Z+3N0XOiyR41BPDNT7XfrpSOpJ38CA4tujjBjxO2txtrtwKa6IzafO57sbPfq6JhhpwvV3tqlNYCr0KkYwRhybCIPYNRJoAu1tzVnj8Pwzamjvf2MDAKbQdeZibtcFo2eTT237q+mnE9vrAcz61GzYTZzyNEtB0DGMoH4oxaY0wnZZaBqEUcrmakyjkz5x/LetAnIbZmIr6fhRaYS8zbm+Y7+VZv6+JwoqsX5lVOvwzy1r+DW+3NQwKfvUkCwD2OMhV1Lzz6Wrva4pRGUj06Fw4Ld6AR1lPBivoJ2vFBlGrUEqo5gQ3KFAaxecyB41jyF1QBfhFG9RfXb3zqB6IkORJTswf5wVSHyPzuD6GXsMarLi0I8Fs1A04FhURDSqyuY5BaLJguGB8chm4c2VvVReWfX8uTMbGD/ixxJedUUE5XAq/Nmv0xf2BmyYMawNZ5A/QWm3FSZwdDZBWFHN4tOfTjS1ZVrARAMEEwWsUDkket664KqL35Amc0hrdef8OweZJ0pFXeKzWygLqei25qe7kDKIpZpp8if11T1gpnthXg4NBdCkEk4799XM0QEB855fTMUq2VrMGuMXegaX+CJSBZdAX1C9hc++lLDXCA4iutvJv77598m++qSsNZkkL3q+Un0Nl/37f1Tbr7TuHhz8BXH/1BLAwQUAAIACAC7giNTFR5gG6MAAAB/AQAANwAAAHVuaXZlcnNhbC1uby12aWRlby9wbGF5YmFja19hbmRfbmF2aWdhdGlvbl9zZXR0aW5ncy54bWx1kEEKgzAQRfeewhsIXYdA16VFqBcYcZRAkgmZUfD2TURtadNl3vs/w4xiFDF+Yl3VtYJZ6CkQRUucUTXvd7YMC169cSCGfMKCvOdKJjcsUWgjMnrZlB7Bcsr/8GN4a2E9P+IjXjDlQmcc6kupsJlc8rCYaWPdGlCPEdOAL5hz6KG3eMO1J4jD4wzsG//VuZs2mx3eaUAdIrkgqvlAVbrXcfQXUEsDBBQAAgAIALuCI1PlhvJlzwQAAL8ZAAAwAAAAdW5pdmVyc2FsLW5vLXZpZGVvL2ZsYXNoX3B1Ymxpc2hpbmdfc2V0dGluZ3MueG1s7Vnbcho5EH33V6hmK49h7MT2Ji7AhWGoTIXbwuTiJ0rMNKC1RppIGgh52q/ZD9sv2RZjMPgqvLGzW5sHCqbVfbrVN/WI8unXlJMZKM2kqHgHpX2PgIhlwsSk4n2Imi/feEQbKhLKpYCKJ6RHTqt75SwfcaanAzAGWTVBGKFPMlPxpsZkJ74/n89LTGfKrkqeG8TXpVimfqZAgzCg/IzTBX6ZRQbau0RwAMBPKsWlWHVvj5BygdSWSc6BsAQtF8xuivImp3rq+QXbiMYXEyVzkdQll4qoyaji/VIPGgeN1yueAqrBUhDWJ7qKREs2JzRJmLWC8gH7BmQKbDJFcw9eHXpkzhIzrXj407cCZf8mzBK82Du1MHWJThDmEj8FQxNqaPFYKFQwBoXRAF01KgcE3aJtcBr4ataEgpQsBE1ZHOEKsa6qeI1o2A+aQT/o1IPhh36rMNVZIgqjVuAk0+sHg6ATBf3hWdjdUeIxWoJ2LWztKPMpOBuE0a6aOrX2riK9d92Om0y92+7VOuc7mfbuvBf0W2Hn/TDqdltR2LuSWqbLRmKU/e0cK2MuylxtZdKqNHtTaeS1hNJgsDVwqiYQySbDzB9TrsEjv2cw+S2nnJkFVsM+dpALgKymM4hN36Z6xbPp613BFYBoGiq7qqP9o3UdvT3c2r1fqN/Y2e2GlrE1ZFQsWnLy7NYfHV91gePj+82/zcwyNYbGU+wXZlXum5QVF7O7prFhM+xFcG2T45zzQZ5lUpmrjrFJXFtwB0x5LMVWI7HPZCR5svYXpCNIOjSFjSY7uGCiiZwHHhljjnL0ZDcDQQZUYGNnBr0brwF0PtKGmWVDb15y1xSjnCAenjxA2oMb3o6nVKEL9Sb9MrC2m8bVQCSkoegcT4vC3wX5LvYeCBe2dxhcbgMMyoU9UFTvwElqnDsxp5Q5MX6CkWYGnFhlzhOykDnh7AKIkQRLKk/x1xTI5jFFxkqmSyqepIZozjBCMwZzSE5dFJ2jijRHSZv0HEyh4UvOvpERjKVCXKAzDBvSmS7wSzsBZ1TrK1C6svHFoBU2gmHYaQSfX9gN0mRG8eDcDRxrENLMPAk+XRAhzUoO3RHTHLPCBiVhyXLNZW+lx4dh3QYwzt8pGlv4mqU5p98Tfu2QDegnDPnTaNkl8A9a4Kx2SmfLQrfFu4TGEmcYkgITF2Js4Uzk4AoYU0Gk4AtCY5witG0bMyZzjZSiQRTQ+vEWFvKYpsunCR43qFEloJwg9w9evT48Ov71zduTkv/XH3++vFfocr7qcWrVFQNW/d4B2Fny2rD9gNyd47Oz3K6W3jNKO0veMrU6y14fq50FbwzXD0jeM2I/IHnPoH1DtilVaptIsiEfWntr9Sj8GEbnwyj4HG0DLFPz5pRT9u0EdvtAthxL/63zGMboo0uNdtATTu0hGDjBdV24uu9duPrFQNTbGIacTMADblI0bDziOEtxIkuerV09Q1E9U3r/4/eNoj6eJr0fFav/SF/4v/rt5wvuj3rB7a9uolyY21RdgCKRlNyJv7e6KyKhGEsXiQEASfFlxc2BCTxZc3848QdBOzzrtho/W+6P8mDxtL5j3bpUXV9Ubl/425WUCZaiW+0LzvpfgurR4X7Zv31pbw/Rtv90qe79DVBLAwQUAAIACAC7giNT1Um/AIMDAADfDAAAKgAAAHVuaXZlcnNhbC1uby12aWRlby9mbGFzaF9za2luX3NldHRpbmdzLnhtbJVXbU/bMBD+zq+ouu90FLYOKVTqGxJaB2gwvjvNtbVw7Mh2yrpfv/NLGrtN2kKEhO+e53xvvhOJeqe8swGpqOB33X53eNHpJItSSuD6FfKCEQ2dlCh4yO6693/m827PQQQT8gW0pnyljKSSdSgC01JrwS8Xgmu0c8mFzAnrDr/c25+kZ5GnWALdOpezJAuor/nW/zGenkXxd9yMB9PJbRthIfKC8O1crMRlShbvKylKnhnXrs3XRltvC5CM8veTHjGq9IOGPPJpdjXrz/rnUQoJSoFx6XY66o++n2QxkgLbRT+4+XEzOpNTX3W8MHu0DVVUW9qgP7ge3LTRCrKCOMmT2fRqet2O52g9rspRvxxBw199MnJs/i3ITxkXRVl8pkcKKVYmoXucgflOcpggGT4/JExvzXeSYAIyF51sSMVohmUQMnOt+NV8beC2XPo/wyGRmLctBXs2RdibHqZDUgZDLUtIetXJ6dRafDyVGh8TDJeEKQSEohr0jBE+k1JVZmJZjfsNH5RnAcgLasSbYGUOE+dvAIzlNX4yGdu5Evq3kwUOSth4YeBhLayRj5jWA2QgrJEvplpPnG0P4Psax6n6YUx8MY9nH7XACR6rfFWnSmtumptXroKrvaDC5CKDoW2rV5qDqVrSszLnUu/Ap4STDV0RjXvpl8GlWxuMSnp7Ct9pzX2VaKoZNLXbQpRSoTOofvPR+so1aBzFLQ410nNY6godC+uimG0RpsMcTze6t7ZLmzt3NK6Su25O5DvIVyGY6nY8D58fmnFL+ZBhhjWuUpAPfCnO5HChIbRv42wDC/cCz4UTrclinaNLbRHsEurq2ly+xF/bVFde5inIGbYDhaofY5nDrelqzfBXv1H4gCwmtCgdU6/RHCd01+6BwNcfiFysq+q7g9PkJdOUwQaqkRIIbMBtkSUKm78pXtNccUcGkr12DABBP/oJVDdKiIsVDYQ39KuZ4TRxz3tc3PSapMqGFk2UarjXbyga99WUNN0aDkh79q0UGUZ9UwqxWFE+SanFiyZSe6P12QdPNjDiNLcDCBXB9Q0ax2FCFD4tVlml4UBeu2CW1s6YqggNmjaKGbPDfhPFavZn7Cu+z+FSAoTz1Qovgg3wE7apIDJ73EGildCgdmyMEZemHdc46PNCJ71A5IoT1iSnnJr/TCal0iKn/6ytWbSEjkIu0B7qhv8BUEsDBBQAAgAIALuCI1Mk4Jn/ygQAAEkZAAAvAAAAdW5pdmVyc2FsLW5vLXZpZGVvL2h0bWxfcHVibGlzaGluZ19zZXR0aW5ncy54bWztWdtu2zgQfc9XEFr0sXbSJtk2sB04towI9W0t9ZIng5bGNjcUqSUpu+7Tfs1+2H7Jjixfc3HotE6xQB+CRKM5h8O5ccSULr/GnExAaSZF2TkpHDsERCgjJkZl52PQeP3OIdpQEVEuBZQdIR1yWTkqJemAMz32wRhU1QRphL5ITNkZG5NcFIvT6bTAdKKyt5KnBvl1IZRxMVGgQRhQxYTTGf4yswS0s2CwIMCfWIoFrHJ0REgpZ2rJKOVAWISWC5ZtivJrE3OnmGsNaHg7UjIVUU1yqYgaDcrObzW3flJ/u9TJmeosBpG5RFdQmInNBY0ilhlBuc++ARkDG43R2pM3pw6ZssiMyw7+WcwApeJ9mjl5vnWa0dQk+kCYBX8MhkbU0PwxX1DBEBQGA3TFqBSQdEu2oWngq1kJclE0EzRmYYBvSOapslMP+j234fbcds3tf+w1c1OtEYEXNF0rTLfn+m47cHv9K6+zJ+I5q7itqtfcE/PZvfK9YN+V2tXWvpDudadth6l1Wt1q+2Yv065vum6v6bU/9INOpxl43TVqni4biVEqbudYCXNRpmork5aV2R1LI+8klAaDnYFTNYJANhhm/pByDQ75M4HRHynlzMywGo6xgdwCJFWdQGh6WaqXnSx9nTVdToim4WLrOjo+W9XR+9Ot3Rfz5Td29rChJewMCRWzphy9uPVn5+sucH6+2/yHzCxRY2g4xn5hluW+KVlqsWzXNDRsgr0I7mxymHLup0kilVl3jE3hyoJHaEpDKbYaSfZMBpJHK39BPICoTWPMv25DOGSIScnRdZ0EBPGpwEbODLozXCF0OtCGmXkDbyy0q4pRTrBJ40kDpOXfc284pgp9pjfli0hm7TOsuCIidUWneDrkDs7Fj6l3QdioXWM0eRZRUDbqrqJ6D01S5dxKOabMSvEzDDQzYKUqUx6RmUwJZ7dAjCRYQ2mMf42BbJ5LZKhkPJdyqg3RnGGEJgymEF3aLHSDS8QpIrMs52DyFf5K2TcygKFUyAt0gmFDOdM5f2Ev4oRqvSalSxtf+U2v7va9dt398irbII0mFE/K/cix6CBOzEH46YwIaZY4dEdIU8yKLCgRi+bvbPZWeH4YVnWPcf5B0dji1yxOOf2R9CuHbFAfMOSHWWWfwD9pgfWyYzqZF3pWvHNqLHGGIck58UWI3Z2JFGwJQyqIFHxGaIhjg87axoTJVKMkbxA5tX6+hTke03T+NMIZHldUESgryuOTN29Pz85/f/f+olD89+9/Xu8ELQaqLqfZcvlEVds58Voj70zXT+AenZetcftaumN2tkY+MKZaY+/O0dbAe9P0E8gdM/UTyB2T9T1sQ6o4ayLRBt7L7K3WAu+TF9z0A/dLsE0wT837U06pmI1cD09g8zn0zgA2+HkTGEblk01VtnHvVg3B9a3oOjZanQ82Wr18BOpujD9WJuCRNspbNB5qnMU4g0Uv1qBeoIxeKKEf/KRgOzM6r4HDJPSzovMza/+Xq6yzSj/UKIkPMctAv75Zv/ubtbe8TbJRblF1C4oEUnIr/e7yvod4YihtED4AifH7w86BERysez+d9L7b8q46zfpBs5/Zpf//sGd8r/vyp9Ul6dat6OqmcfvG/gjl2//+qBz9B1BLAwQUAAIACAC7giNTghw6o8ABAACKBgAAKAAAAHVuaXZlcnNhbC1uby12aWRlby9odG1sX3NraW5fc2V0dGluZ3MuanONlMFO4zAQhu88RRWuqIK0ELq3QoqExGEluCEOTjpNozoey3YDXcS7EyeltZPx0vhS//3yj2ecmc+zUfNEeTT6M/psf7f7v/6+1cBqRm3hwtd5QK+sHmleLuGlrICXAqIeUv+8epC/jgRlHInWNNs9W1vt+EVo/1kxrl1cEhaK0DSh1YT2TmgfVOB/Xmb7rLqMnDJnW2NQjHMUBoQZC1QVa5no/KF93AR7MNagfkFXLAfP9Dq+vUuD5NFxepek9zOXy7GSTOyesMBxxvJNoXArlvv4E7tcer2ToJoL34TC8lKbRwNVP/DiahEv4jApFWgN+7izdB7Pb0iYswy4m1AyvZ3O/4N6xsOC9ui61KX5oZM4mSRTl5asgEGV7hfpVTrxMdF4Dao5CN5xBj5MKBnJ2Q7UKVYot/KEC5QKC1uRIZrYRaIc2bIURcelM7tIzh7W2oa+jXZijDNUy8NXcWmXywyK4bVZ5XdpNxqctlsTXVyFhs0Jk8KQza57UZ+oOcEpkYqLhCapl+uD6J3G9EeP3b82eTO1AfWCyJtpam8JdDNdQD2KFVqBGcPyddVoTT5v7uQgj54HkwxN1+6UZ1/fUEsDBBQAAgAIALuCI1OUE7MiaQAAAG4AAAAlAAAAdW5pdmVyc2FsLW5vLXZpZGVvL2xvY2FsX3NldHRpbmdzLnhtbA3MMQ6DMAxA0Z1TWN4p7daBwMZWltIDWMRFkRwbkYDg9mT7w9Nv+zMKHLylYOrw9XgisM7mgy4Of9NQvxFSJvUkpuxQDaHvqlZsJvlyzgUmWIUu3iaOJTKPFIscdhGo4VNe/8Aem666AVBLAwQUAAIACAC8giNTEFTNjAYfAAAgLAAAIAAAAHVuaXZlcnNhbC1uby12aWRlby91bml2ZXJzYWwucG5n7Xp5WJJp2zfV09MzTuU0T8toJtNipqIWZg6K8DTWmHu5lDuVIuWauKIiLVNOpVKK4IrjM6WZCwm5kAvNmCKg0ORC5FYhUiEYkiKyvdTM8XzfN+/3vX9+f3Ufx33cv5uD67p+13n+zvO6zuu4rx/3dd9gZGoEAAA2eBw74g8ArBYbbvw//m74hftztN7wWJXi7/49oJlr9tbw8jfUYZ/DAEAL/kvNmbWG9y8uHAtJAQA29n68VzGT7kUDADatHkcOB2ZGSid5lGwM1vy9LuM61eZ8+hdDdhaCnceDbxntqrljdPiy5y3Qvfsb7w0fXbW2ftO31H/dXT1ydKBxtYP0eO5g/tOffiOYfHU5zJU0n718Yfm52Gycr5TOd0U+2z0ubpdGVTPFK1NqexkAcHErwcDg3PeQdYCLe/8Kz2ZAcLNlfhPasSQ99yBQv4zryJa28o/M2BIE2YfXAp67Q7bdpoGz7e8BAOrKcO6W5E2QzSIzgO8vlTcH+n6pXPP4PCFlEz3T0Nl3BWi7Xdvw6I2AuhPcozOvT3BXvTzYyVH54VaG3/4afCTaBHAaKAo/Yg4CPIax6T9BgwEXsYbGmAePbVf67HN3nlrfHrWkYckrX8+yVad6Fko6GcscXIaSm9EjkXXjlpLmI3NVorepuxaWL4WBXR6w077H0cQ+bUhKxT6xfdf73yZxuUuMCa0OqJE46Y2O9CEKNr3d3rGFtuZ+uNMHx+yeaMTSuQguY7kP1wF36QHNRPk/RyluDAjXJfbNnbbmb8AOke0FJNcXJYpKC/2Au047ycgZZ5QT5SELQSQB9chM8pr2s+n7SyTXemJ4pDmOuS0b0+Oky8ApBZ3wFaf5UuJ864zLm5AfevLIEtV9L6PsG7p47C501eOm0h3eokc1FIHCQk1l/kJUrIi4riiWQwK3kW+yZEpG576x2W+ltZJZSVVfvfTuHEhb/X+OdMpezMylK4L9uxQ7PoiosTmeGWAujbhZKxIsJat2oSNfnhzcWIuezBFun85ZiH86BNcrnGp5ZfE881M24rBcekrZ5uXNqiiEXz3ltxlwu7LyarXFUSx94yaI7QWbmHUB9ESCooegUNCYV0gK3EqdOB2XYLEWIwmZk8djxkowTFFVkSvOxRXojB5zRb1kDtZiTQOU2EOyA0XavcB3C2azdJZuP8xeMJW8spIV2D+6rttViLdQ5KuDwDK+IIPJ71/+dT/QkzSedfNS2AGXUliMTg5kwHZM2ZImfEUa9FSmsECt0YjhOPAMlK1SCYS/clRjNJEVzMom+0Zy0ds4EysnqwArx5CkkvrusiYUcXNT426L/fziiTwRP4k8m2ojFhCtH2Ps/Bvjqu9TDhfAr7NywcTXyLF+IKfDljbj9gQdRh0SSrspeYmfKCSyOqe0dRn6xYBqXcEr+MrveBkTK0up1hckhxUp7wveBxQnlIlGpA3haBc/W7F994dn2Ejs4mgnUPNyXQZcLeCR8zHhVv0kayY96S0iLEfZOd3tZ36TCRJPa2YVSTKU/q0htix7Y4Z7tlA/GrZyVeOzTm+u6Zh9Bnd2spxQFzrVODiTv5J5Tf1cOdm+dajRUsKhooQ29KSgiWLRUpBJg7y1y9uJmxFPjqZPNDop22Hf5eOTh6rTCjgDD8IL17YUiVtqTWh3K/GSYBjfESoZpFrTzsco8KxlaDstuSSnlJ1KJ3Pc1INEOcabyNN/Fx/Sw4wWcJgJkEbz4uTysC8nbgh+TfWaWupkZFSL3m9eWu+3M6RwvMgMH9PL8+Gm1oGG+quKvBLF9SJN3zZEF2Ow7HXXfI4kbDr2xFPcci9wKmnYYqaXOYYUyTs+aOEGKurQZtxcFC7ld+z82Kd5b65o0eyF7M5k0TghJ22zT4KMLZD3jI4PMRZB58fohxJk2UahW7g5X7GkLXPIKpPI4TvQMcELU+J5alPeLOtDGaW/7quY4AK/V9vbHdsdcsN/8Dw360XVJG+Pe954bmyB1GtDZwiz0J0yLyJpcWw5PiBRvEJUkVgaZpsFS5PmynFZMmsu8NsEBCrn/kmPwEeY00zbvWd3zKMslIxmcW4hh9H3KUjb9yCFO3AaS0by31eMp3R5SuQdNoZ7R6+0x6mGHH4SfiizEzposPNqhfoMRn9PXnZoeES6WR/KXW4t8i52KHZsvoaHBHJpheX2HN7SSEdyZ/HmPlOnRHGHLLmzbXYCHdmjlSYxVLoAVGXKVsh1ebpRalUEFznLeW9wptPwKDSoqMFYu8yE56aEN7vXstJn1qebU7y3Cx8Ks2fiXdyjILyHgrHyQ/XqW8hZ+b3qPU86uDOE17mJEEq+2kuq4Gite+Nwg8gNPFHHPJ5SEw5MQiEa+d7NqPAl4fqGt7EMXYOxbpHS3bOx25c3yVB2sO1/rH0584XHgfItXV57OFznMbYAFAQrDjlTftdIGB9uoXQZLuhFZ4NyQsTBhwLeE1FxJEkot/i8w9zTEE0OgLX8qBsk8fA83bRbyDSGcL523qswyxqk5Yty6LigWw7z6Jw2mkz9QsMB3dSCyzImxsL9Yqc90N1jjEM9tSxnB5CwX3y60nJYdICCceDFhzloW8bbtxry9pW3xDs5MwAY8ZZZR8pjyhrMtaBNrA7vato7yHM+uCi/4QxGyqf6f2gA1VXeeYzKLBKNdAwGSO59T/Put/0ywNaSw10E4SZk+V4YVsd6oJgiHVxZ2GkxvCfkpA/NkWQttnoSFO1gd/Vge4BnwFkH2LyfyZJ2HqfPzZnJqpJyl61HTJbYNpQJYz90DIxTL7FiGCJJ3og1L15vHzLVIYsapx+0s+HTmuhVM1n+/czd42UJnid4D0PcZ6clX4ugkqGe8HZa9WhuifZu7VBc3VJf18l3jrex9oo6KCq8WUztH4VV5EuazzvA+DQ/SyE1Fjf06F1v+jU+rCoBnqGfElqLoEfB9i9njl+COlk9aC3sBgL6pdu95lsCrSoKGgaJpySmdSGFPCrzDGdXe6VlSKKf52liyeUwYGH/edK4I5cB6qPDiIsHylD07hLRoaB3yWUlOlOSJE7BuwZ8wZ3LsGIJe26L7POQ2FZuq9yjX+R2uNb1oWwPz52ct3L8YbgvModcJFpJ+rRIDNt6rLq3umJN5rW74TOAHtD6KDCi1mCWL4TLXdvu7Lvzr0CIB5Wc/CgZUlZ3Y6Um+oW1bQnhjnz9GZl7k6XFHmVdv4XwELKKPqixshemZqf4Qvzeevv/OyDLq380RHTP4aXF1VZ2LDeVXzZ/gi3dN3zqgDl/i2MixvX+cdKL2eBE8TM0XZgek3mtpKVSrCvsc0XDJVeYJ+uIijl3wXTRnFNrNTKbpD4j9QoqZyazlk29qI0rHsOhEISsQkBBUYaypGPSUJnF0rxrsz+3mJAPfc9xaCN5GnkTq0G8kxQLi/rZydAfF7bcaFUXiWy9ohNRy98NoXNuTBmS5gxRsSfq9hDSKKrNfu13JmLWQ47UVOwHxpnfzApn0vqiwDx0tg0HeZLa1QjneEMolJczaJDB0kk7YDazrHiVUGjQuz+CaZI3VCS9J97JcU2d7h8P4c/BJj0/rd5h/mt/5hLqzPiHuzbO0cnUExYWHr/f+/rWeNTOYwuRt0QjC8xXQnQR8gSM2PIwEJ3dpgsvVNaAfeHNDlctxyt/O0i810Q/AuGpucFo5r9Ny/aKDo6fqqfg7kzfGShE3LwOiqqEGVj7m9FdiW9a8sXp7Bw7m1ayKN2ugGNKYaJd+pEFQAAbrbP1tRULgOgy7LmJeXA8SFaSz9FV8oeDZ4tFuirkCJSjTTVziqQMLkn2DI9Kmv3HL8h03cxRNqZK4HsdEviB63MjoinqkO64/1kHBHg73Itb1DxJ2vxbTslZszZNaD+6irbQDkIbRDkFcrDoYn/I3OrEMeM72ORwdpWLbVhgPPYfLChH2hTdI1p3Nz6j7e4NdJuD6NA4baLW1rCyvUe+ajoLU1/3IVal4Xv7mbiEnCKxg/pwbUSiBFzWTs4ToTdu4HwwgW3svPtHVr+zcSWN6LJuYeV2xpaL+Zw4DPRnVA/hmmjR06cavJ/403p4ajpUGNPLHLzheeNpZi019+tbEjpcqEwujh9uMf6bIaIp59tm/RFxJkNsTInczV+W8vce7ncoExrthcGiUfIdFPdEHneQ6Vai6DK2n0+CfRsuGVR1UApQTxzs1CcKKizUZ25c0M7sVeDVucTWxUEVupr3kKN1ZqXSaEtRvh8zcSiE8qzUTC3X19c/C5M8Dzjn/xOYR/2myQL49yI3yf3XkI0cKfJ3cybPKLQWwS1+Ft4uyY/fMhYO5JwbgzRbchCJKdcKJANUf2fUcCELmmfeHu9mXi2/cqQtuxImGUghpYG+VBJVzOjl4FsO+pqzkUIUPsi1LU4oOXBfLhhb2U9MMG934dOwQt2thO3zKdo7vySiyHJM559rYzT0TV38jGPY2rOg9SaR6xTWEsiAOJ14gm9jUs2xZjvCjt5l48DcUwozr1rE1hJriFUmvUp0aif7wQTFlJTg53Efw5Q2qqs43rQuvzj6DxCekp4S08VOT+RndDHns8SSb4MyA56ldAYeiCS+HpC2HMErRK4H7jLu+I2mQwMhPKynCUVNTJvVzaddR5PHo37lLmb5RAdH8LD1GKr9GNi/lrmajE2HNkQcdWWlOk7HV/OcqbrkCA+ik53leKA6PSHDzk/wydJ+/r4L3/talRVMV2yuIPS2ECzjUA9J9arCqp1kC8kAVPiouGUmJqfNXulK4tAaynK7ulsrDSFzunZIuwP+PnqH0NlB2kFej7ARO4IU+F5iPdI+gEMx9gk5mTC/PDEjrzde5TjfsSPOoFct92Badvhs6XrK+YWO0QehvA5NlJDWnBxmmCuCihhb9MadE5TFYKZjw4vUsKnqsPV/bMn6aUlW9CjMwKUetlvJ1T2KO96BJizpo0gTzpPMa/v7vu2jEx19nSLhhEZUev/+3lhMSO6W23uUZ8ycEuOaHHpjy8ubawXlARxVsDcpRohecu61WYwscRgUvrd+bPXU6o2w4xgwlFzCla7HWw95bGh4xjAjS5j5HIOWm/HjLeEnZYgme2VUZUZDAFsVj+DknkDVOuROkOJeJCO87/8NVT0o+fkaHuhPElILQ6dqsLDhkQ8eGyjGfysZxF3XZuMbiAprZ1YLrSWOhfaPjg0pIdQQuuXe4lB/YqwOCZksb7RX1lHNqqnp5yasWG2z4HEykitLShgmM8+WiUJ0Kf5KHKgO09xvvMXDvOERLipGYR+gkHXzhIoM9rJbvdgS8tCHuVQA1XGY4rE/K6bZETS31+VuJYeC+kig5R91pUO1EAKhwpkTyrk3M3fWc7Dldfo+q6OtlSGH35XGS+KXLYqZLhKI6MBkuWAhxYUn/y7eD72Uo3k30LQXr2+qdvT7s7jaJ8ZaicWfut2ztpP9PlTOWSbICITyuqLVpF1EBzwN0753Wt6EJHc2xlmMO2/PvT6zxpNLFB9gjIQo3Fg9t6ovRruWQCniSlsuLMUGSC20UL9umsMz/+T+A2TeCwKHZ4d3V+JR95mI3DBfB+LyAYhNKCOVtFB0mXz5FOLXga5sT59ZCpLXnzHoRuRB07OBvSlFaQUYU6N6jfVfirlRDqYIcdnLhIvc4GXlRW9OjgKDjvbcCGNj2MvoRwcgayqekReqMAGa2Iiod50SemXBttvDf6ly8f5cJm3Uqi/oFvNOuHhORQ3kl01uVjnHwWw+5BWdl4CysQW7eg16dt2Fzv3TVE/5c6oirEB4go0xWqIePMXViriDFc+qVsNstHlorrLyaLT5xx1e/X8q80wCmpyP4tkvcqryqOltrsB/+Kr2f7uL+VcyJ7nFm2dF/JNHZt5+MVEkWBXUvG2l3BVBtc+GxkK23a5zueAVsy6Q7vsmaamL1TZ3t/LmwJW1iUNzj62Ntycy51TFQshVtN0u463/l9OIdJICRVY90VYDB6stKnfkHz3yjkdYDVDvE+9Cy/eJARdMDS3szP8f5x9DLFHO1qsRM02k/350MmcnBgAe9x7nrgL8/IWhPaD8r/B6xKfyavMmw3W7QBCXAVkHAIxZGZo9/RG9EQDw2fcZfoaf4Wf4GX6Gn+Fn+Bl+hp/h/yf4JMhQJHy8GsV3SZFZz/7dPh5k2LZfzDPUAIB//ZMNAQAO1vwVWpIUYh1vewZO9faUTDcnIMmmlk7p1XuLEoYOocZXXZSs4JI0GpkQkbOoy8zx0taE5ep3T2cpDmjm9JpXxe7KgwhVP356LgX3oX2a3OzXJq7SyzuVeJG7blw5r+PbwLEL++ZT/CG8L+PaDrcTJtYBXjr7B/pbo5jREHurH+uOXaq09bMj5Sx/rCdwIr0u/tFCmLfsS8D79+j09HQQkRM9b/IhJ7jc1t2uIufbScO/eMXwMJXt7ARw7SrA+GBhL5o+07A5G6oWAb1Ju0m8KUrAvJ3Yb7i4TL0aAO0SJAfbkboRCSe4lD8el9xvI9Zz4t77M34kIKNDQmKI3SXSi5JSaZ2ho8Ue96ntMZzbHGaZYgcLu6rZnjEvv8X4hohMUlV9Pb6K7zDuJEKf4Kp/gExvEpmZMx113/9rrKU//fHi4JIXPdxQ1Z7gZszUsFV1sMW3nXjt0DSM3iqTIPQrkw68nNesJkSWtJUvI8llGfq32CmlDs7IVolI1fmiooWO3PdXcNrZqCrxLzNZ5upW8cvnqWGkFoL2DQehA/olatliuP6qU7uj+thSyQBy6RdTkgrV5t2eAZyS7OR9fYpa6Ni2phnVhmCL/l2pLED37CbZia1co1jj1lcTQn6LDaHn6FTbZBSUs509PoEd65lKzmtnaI2r8+mdDPIZE9Jv5edRhT7taSZeSerJ6U6czt1qKSSSWBJdfSwEHz6bXpDNBOpZH648bnnrO5mnLO82B+6Ki1FAj4wNzmJ+ehxVLi1G0/eJsb9Uzg/c5WA8Uz19jXhjZ4vBhK/bYnhgQeLSMj/vbrTq0jnQoNUHDBfv096W7xajOMqNwaMe0XQEyQAykSSfy1iqLp9/nlo311tX+r/GmCsTV1Ie/7dRBAHx/WdTvaukM9QYXpCnsvRE7RA0zdVC/Tw1jvPdHl6a0cqz+KnpFem0qpUDnmqfgwcZBj4V02t3fikrfK/+wR5crnVSbN3WZ440jPmuuDZuiixj+NWBoSVWQBHlXAHu0jGWBklQDNNy5tDZhybr6XR0D2hAuIAv6DxC5DAIrn17ESdKsYunCXKaf7/KQGLLu6a+lY++O1BeNWRPw7QTFCeUaDJjtEIf7uS82MqIOcQL3ZjAaRE1CcA8iyn9y0+jgXVDb7r1IrBF/YIxrztd/2hleRtC2zqtHsh7Wb5Xwj7o4ftN/rAIaFLIaYjWeVdIQtx9ECxw7AsvjWCEHUVSdGXwtWxhmxkCf6q24YyjFly2l+fVzCMGWSaCh2rENeDm+eB+nDfmLePnEulzNwgOEHZzaLnkRzf/wYAR4tV8TqnrqaB77VslUcMJEf1vnvsFxChgPiJo0jVhtYaz2FVvy/tGvAEiBGueb39TLoDm+a8bcVPsMCU3CsB+3M2JrgNmRtBaAYzuhJGSuvYuEcfd+ldnNm6/k8pPzTM6NctLLxEdmsXaLJgf2gh3wkdwSRJETxJf6Eguge0ZnkluqL6Vz7nPpJD1ra9dmpNshddrBHmXA2htBV5s1ZrnofELNzMWOTkOkCvlC7nxplwHF68IhJVgBSv/D2FfLVd1jpOKD+IynR5EUZRd5wvR6bEnw/mgOjihi46H/wBkjkofVSKHWjDoac+2V5U0yPvSGPUMOR9p6z+CGt7hxeqywgglDUan065sbl3PkWYlmX6ZtoEDXjA/UQ+OPJoEIno0OaBima/EeyVTwmdVsXSdSB3kGlnWfK0EClxctnBEYL9pQFq0Go8oqpW6coq5Qg4RKMhlyIJ+4yjxEcj0bdGCPTKuBXLyGRhqYd1nxWkws0mr3GsQztSKx1Fz8R5+w0DtOTwvrmoT/NDkCzARHFEiLZtbYzXfCpxZE5ngbsc0Xh3iW4t/gXv9PNWivd0QKIZglMQfmylIO+QjuiXKflKe/AJZGOLrFMmlzj6Fph0HAivMcpbM4vs/BVA2eGtleLUPjVj07GTvu7q0Rd2JydPh7rX2jo1t4uNO9Xzpwvr4Eo7IZDHFIVG4Na9NPTKyojAPUiaHu7tGCqMQ/Wc4ga+41Hd01gPBwzgeizjifFa1Sjgykp5wtxJ+cXNjK2LBWxWSO3mGQBNZuXMCWUK0f6oiZ8hcSFjcLFjPQ5a8HuC7vVuvbHlbWBDGzvtx83LU/e8sOVqQgt8ht7QT8PvhrzLPPaIigTDm3GIwqjflZ+hSTKmDyS9dmNlWqMvTphBf+GypKbzT4Mx4skjQVvk7C+vjq8368pMGHYXylcrfAvvBwaIu7pOxR/3oyN4YFDelTF6SZc8+RHwxlaV3DrTjeZDQZGYUVBiBN8yMhib/EyyMChYWO1dEzOOS37g+GEuWYRtER5p5tYLiZEzYPvHj0aFIPFLq3r24+xV67tv2mEN+ov/QCEH/y7m11PKTpIj5Fk73j1QXFSkLNtc622wP2oVPuyJ3U9T85kjkOb89jsDfQzhDxTAzzzo0eXzx+Zjf9xJ5eYnirinChMHu0Hg8KQ1l0pVNsK8IKYwpKjSxybB6NVR0m3NeSKBCxQ+QnlzUsIUhOQYW1stpnBBDFhaUu8JN85gHxy3bY0AocWUamSV435IKfPd3TnVM0CZvueerxnzUoqTBNui4BKQl86VjgZCpWGl3elKs1hAzUg+B60mu4oxFr40jjBUVhBqMgm5nDN5lq+7q0Zwa7LuvRGYdjwSSlnitRb18KOUQLMShog7tXVAdwaUashpx5mL1mtGF+JUamuSTDcbumAW1FDTN/5NDaFlvV1efeNyCZoSYbI63upw2BqcMN9pwVReSQa2aJrvJ+litUBgIvA9unKIxmV2D5Dx2R37WoHGV6/RCZSNSNcpKyQ0NqZe+8IRMv1rkIxjqF/yedOXv+NwPTkWvTIwbDaaRDMVpfMUtI3hv/I43BoPUm9EqE7s+uaY1f93rlp/F4HbS8B/+IYM44pbvM/aJnneNblggE8YxPiUtefG2lxdLrmXxQsmXGIFEPK/cK+N+KM41kZU51gkLL8BjIR9y8o9CeL3L4YM9sdRFCISQU3pfWuDl+kNrRJiVePvHD3Q61Y/XwS4o52i8KVe9RsEgisnZstzl7Gn1lPrtRWEMhbkiT2rsHmM6zUVNT4Y7VKCIouy+75oT+SKQwaHxrOVS0cWi8bTTZT7G+PNtfrIhOsJpXzZb9R3o3ZULW5rj3ZtPGVpg9i5NUI6ZeTLRZNA0HCWCAsP7mfvx8mACM6FJhJxYaBnsSn6H7Rzh1xH/sNtLL8TKs8k82IeazlMI7SgcXqriZvSkwCNq1200mK9YzhzLi5yHPB3dvjQ3hBn8mOSL1rBD5VUb/D7Jq+VnfMzwb59SSDE/u+pS4YqdcozQLYLWK+usE/KM+HPdDVMuG7E7hF+/DeUWy7uxJ7kksA/2K06XkFoUOrUg8RETFCJW4cpX6df3iV2o4TpvowzuT2L0TW8lWdklll3dFtmRLSxwOkJ+pJmxhNPVKh4O8zNkdG6xdGbowcazt6+cjqwrkTf+MJjbCIkx+DXK40DpjsyiKE6YwYx+MfNI2ts/19Pc1p1jU+umrDFz6FxOiO7Z27v6cu5QiYI5OHexLXDaclrYgNC+m8yDa16db9mEMV04LoKyKmYyY+L3Jv1bKCC5GcQt3vlR12Mg+FOC4OFH2dwJt2Njpj9SNwSKIzGHl2PVt9P+MrvxWJdeO89QTyl7nGwP7Won54HEHtzj4sG+5V+eDkg13yieVv8e+pFw3oDBrGHoe6XM+KxMbxrW326bqCuJoNgRYiNWyTJzf08hrHm1kH2MtsYwfxWr0z7n1ZfDZ3ejJZg36Nz6xrIhxVefiK3+qIz/7PXiRFAcBqnin9o4qRdRdbp5vU5Gq9bOPXz+00QW11bMzL2u8Gc5jz3f2EEW5FqRbqKnnNiqwn3iXXWiCXSPJiDK+LYbri862uVlVoz67v82SxQijpURSULR0dmqyWBE3O06iJioEEjeFJV170XFrwvnxU8TOEch89tFOe5jbIwO9LoG8Y+mNeftjLXf34PX7fOLM4x/ghHcnRNBrgClLJVDn6Q/Thtc8qOHL4ROu0EYkX9M/jbOmqAHPHKv5eUAHtsPfdzaG/Z5ipeiHNV0aSJEyFgF23PUBcVD4LSLlm6FnNSy3KSadRfrBGPwS9Z1yPn5kjnt/H101lJu0wVDnWAUY9PTF499AFOU8Saqv0Co7Wt4cL1Gm1pmDlguidO8VoRBrMazoT7Y5pSFmlTKpAhqp03yAe6mG2fPMH6czc/M9UjFbHXVN+7DjVroZ3HzuH+uvdh+mfBrnqZP3I5e0J/0lR/8QJep2E65mpnfp2R30Oaq5me2PQPUobCeOFjx12TGVFGRrjmjWzI0k34NBQXsVx5nLGtO+ubuSn4DX5uU3IBtzkb3awhnzS1JKQDAS+r/8Cns/wC3ymQ6uJXg6HrCJiMewHB5HPU90vz96cv/BVBLAwQUAAIACAC8giNTWYtnO14AAABqAAAAJAAAAHVuaXZlcnNhbC1uby12aWRlby91bml2ZXJzYWwucG5nLnhtbLOxr8jNUShLLSrOzM+zVTLUM1Cyt+PlsikoSi3LTC1XqACKGepZmhqAgJJCpa2SGZBrAOWWZ6aUZNgqmRtaAMWMTIwtgWIZqZnpGSW2SqbGlnqG5mYWRpbGSvpAIwFQSwECAAAUAAIACACUWxNTiXO23TkDAABZCQAAHQAAAAAAAAABAAAAAAAAAAAAdW5pdmVyc2FsLW5vLXZpZGVvL3BsYXllci54bWxQSwECAAAUAAIACAC7giNTyqMDbmwGAAAoGQAAJgAAAAAAAAABAAAAAAB0AwAAdW5pdmVyc2FsLW5vLXZpZGVvL2NvbW1vbl9tZXNzYWdlcy5sbmdQSwECAAAUAAIACAC7giNTFR5gG6MAAAB/AQAANwAAAAAAAAABAAAAAAAkCgAAdW5pdmVyc2FsLW5vLXZpZGVvL3BsYXliYWNrX2FuZF9uYXZpZ2F0aW9uX3NldHRpbmdzLnhtbFBLAQIAABQAAgAIALuCI1PlhvJlzwQAAL8ZAAAwAAAAAAAAAAEAAAAAABwLAAB1bml2ZXJzYWwtbm8tdmlkZW8vZmxhc2hfcHVibGlzaGluZ19zZXR0aW5ncy54bWxQSwECAAAUAAIACAC7giNT1Um/AIMDAADfDAAAKgAAAAAAAAABAAAAAAA5EAAAdW5pdmVyc2FsLW5vLXZpZGVvL2ZsYXNoX3NraW5fc2V0dGluZ3MueG1sUEsBAgAAFAACAAgAu4IjUyTgmf/KBAAASRkAAC8AAAAAAAAAAQAAAAAABBQAAHVuaXZlcnNhbC1uby12aWRlby9odG1sX3B1Ymxpc2hpbmdfc2V0dGluZ3MueG1sUEsBAgAAFAACAAgAu4IjU4IcOqPAAQAAigYAACgAAAAAAAAAAQAAAAAAGxkAAHVuaXZlcnNhbC1uby12aWRlby9odG1sX3NraW5fc2V0dGluZ3MuanNQSwECAAAUAAIACAC7giNTlBOzImkAAABuAAAAJQAAAAAAAAABAAAAAAAhGwAAdW5pdmVyc2FsLW5vLXZpZGVvL2xvY2FsX3NldHRpbmdzLnhtbFBLAQIAABQAAgAIALyCI1MQVM2MBh8AACAsAAAgAAAAAAAAAAAAAAAAAM0bAAB1bml2ZXJzYWwtbm8tdmlkZW8vdW5pdmVyc2FsLnBuZ1BLAQIAABQAAgAIALyCI1NZi2c7XgAAAGoAAAAkAAAAAAAAAAEAAAAAABE7AAB1bml2ZXJzYWwtbm8tdmlkZW8vdW5pdmVyc2FsLnBuZy54bWxQSwUGAAAAAAoACgBgAwAAsTsAAAAA"/>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9C99E355-CE56-4642-A4D5-B0C3538D4013}:304"/>
</p:tagLst>
</file>

<file path=ppt/tags/tag11.xml><?xml version="1.0" encoding="utf-8"?>
<p:tagLst xmlns:a="http://schemas.openxmlformats.org/drawingml/2006/main" xmlns:r="http://schemas.openxmlformats.org/officeDocument/2006/relationships" xmlns:p="http://schemas.openxmlformats.org/presentationml/2006/main">
  <p:tag name="GENSWF_SLIDE_UID" val="{02796844-3BB7-412E-9E35-32B7A41780B4}:306"/>
</p:tagLst>
</file>

<file path=ppt/tags/tag12.xml><?xml version="1.0" encoding="utf-8"?>
<p:tagLst xmlns:a="http://schemas.openxmlformats.org/drawingml/2006/main" xmlns:r="http://schemas.openxmlformats.org/officeDocument/2006/relationships" xmlns:p="http://schemas.openxmlformats.org/presentationml/2006/main">
  <p:tag name="GENSWF_SLIDE_UID" val="{9A3F8420-0E7B-4232-8CDD-374BD904A94F}:307"/>
</p:tagLst>
</file>

<file path=ppt/tags/tag13.xml><?xml version="1.0" encoding="utf-8"?>
<p:tagLst xmlns:a="http://schemas.openxmlformats.org/drawingml/2006/main" xmlns:r="http://schemas.openxmlformats.org/officeDocument/2006/relationships" xmlns:p="http://schemas.openxmlformats.org/presentationml/2006/main">
  <p:tag name="GENSWF_SLIDE_UID" val="{FE5FC48A-F7BD-45EC-8844-4E701476D553}:308"/>
</p:tagLst>
</file>

<file path=ppt/tags/tag2.xml><?xml version="1.0" encoding="utf-8"?>
<p:tagLst xmlns:a="http://schemas.openxmlformats.org/drawingml/2006/main" xmlns:r="http://schemas.openxmlformats.org/officeDocument/2006/relationships" xmlns:p="http://schemas.openxmlformats.org/presentationml/2006/main">
  <p:tag name="GENSWF_SLIDE_UID" val="{C786266A-A5B6-4A64-8DC2-87230A69074A}:291"/>
</p:tagLst>
</file>

<file path=ppt/tags/tag3.xml><?xml version="1.0" encoding="utf-8"?>
<p:tagLst xmlns:a="http://schemas.openxmlformats.org/drawingml/2006/main" xmlns:r="http://schemas.openxmlformats.org/officeDocument/2006/relationships" xmlns:p="http://schemas.openxmlformats.org/presentationml/2006/main">
  <p:tag name="GENSWF_SLIDE_UID" val="{33565762-755E-4365-93DA-8BED42568FEA}:292"/>
</p:tagLst>
</file>

<file path=ppt/tags/tag4.xml><?xml version="1.0" encoding="utf-8"?>
<p:tagLst xmlns:a="http://schemas.openxmlformats.org/drawingml/2006/main" xmlns:r="http://schemas.openxmlformats.org/officeDocument/2006/relationships" xmlns:p="http://schemas.openxmlformats.org/presentationml/2006/main">
  <p:tag name="GENSWF_SLIDE_UID" val="{C54E0A13-8878-451B-AEA7-496314C969F7}:293"/>
</p:tagLst>
</file>

<file path=ppt/tags/tag5.xml><?xml version="1.0" encoding="utf-8"?>
<p:tagLst xmlns:a="http://schemas.openxmlformats.org/drawingml/2006/main" xmlns:r="http://schemas.openxmlformats.org/officeDocument/2006/relationships" xmlns:p="http://schemas.openxmlformats.org/presentationml/2006/main">
  <p:tag name="GENSWF_SLIDE_UID" val="{C92DAB0D-026A-46A4-AC3E-A43DBACA5640}:294"/>
</p:tagLst>
</file>

<file path=ppt/tags/tag6.xml><?xml version="1.0" encoding="utf-8"?>
<p:tagLst xmlns:a="http://schemas.openxmlformats.org/drawingml/2006/main" xmlns:r="http://schemas.openxmlformats.org/officeDocument/2006/relationships" xmlns:p="http://schemas.openxmlformats.org/presentationml/2006/main">
  <p:tag name="GENSWF_SLIDE_UID" val="{41AC00BA-B717-471A-9B1E-3BAED847EE95}:313"/>
</p:tagLst>
</file>

<file path=ppt/tags/tag7.xml><?xml version="1.0" encoding="utf-8"?>
<p:tagLst xmlns:a="http://schemas.openxmlformats.org/drawingml/2006/main" xmlns:r="http://schemas.openxmlformats.org/officeDocument/2006/relationships" xmlns:p="http://schemas.openxmlformats.org/presentationml/2006/main">
  <p:tag name="GENSWF_SLIDE_UID" val="{9577BFA1-827C-4F8E-BBF7-218EFB2BB456}:282"/>
</p:tagLst>
</file>

<file path=ppt/tags/tag8.xml><?xml version="1.0" encoding="utf-8"?>
<p:tagLst xmlns:a="http://schemas.openxmlformats.org/drawingml/2006/main" xmlns:r="http://schemas.openxmlformats.org/officeDocument/2006/relationships" xmlns:p="http://schemas.openxmlformats.org/presentationml/2006/main">
  <p:tag name="GENSWF_SLIDE_UID" val="{2B808670-40E0-496D-9A7B-22D80F3E79D9}:310"/>
</p:tagLst>
</file>

<file path=ppt/tags/tag9.xml><?xml version="1.0" encoding="utf-8"?>
<p:tagLst xmlns:a="http://schemas.openxmlformats.org/drawingml/2006/main" xmlns:r="http://schemas.openxmlformats.org/officeDocument/2006/relationships" xmlns:p="http://schemas.openxmlformats.org/presentationml/2006/main">
  <p:tag name="GENSWF_SLIDE_UID" val="{09B89612-E31E-4DD0-994B-A3E46FE787A5}:303"/>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2864</TotalTime>
  <Words>2072</Words>
  <Application>Microsoft Office PowerPoint</Application>
  <PresentationFormat>画面に合わせる (16:9)</PresentationFormat>
  <Paragraphs>215</Paragraphs>
  <Slides>17</Slides>
  <Notes>17</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17</vt:i4>
      </vt:variant>
    </vt:vector>
  </HeadingPairs>
  <TitlesOfParts>
    <vt:vector size="26" baseType="lpstr">
      <vt:lpstr>HGSｺﾞｼｯｸE</vt:lpstr>
      <vt:lpstr>ＭＳ Ｐゴシック</vt:lpstr>
      <vt:lpstr>ＭＳ Ｐゴシック</vt:lpstr>
      <vt:lpstr>游ゴシック</vt:lpstr>
      <vt:lpstr>Arial</vt:lpstr>
      <vt:lpstr>Calibri</vt:lpstr>
      <vt:lpstr>Wingdings</vt:lpstr>
      <vt:lpstr>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shiina tomomi</cp:lastModifiedBy>
  <cp:revision>3</cp:revision>
  <dcterms:created xsi:type="dcterms:W3CDTF">2018-10-30T08:15:58Z</dcterms:created>
  <dcterms:modified xsi:type="dcterms:W3CDTF">2023-01-22T08:49:15Z</dcterms:modified>
</cp:coreProperties>
</file>